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46" r:id="rId3"/>
    <p:sldId id="448" r:id="rId4"/>
    <p:sldId id="453" r:id="rId5"/>
    <p:sldId id="454" r:id="rId6"/>
    <p:sldId id="455" r:id="rId7"/>
    <p:sldId id="258" r:id="rId8"/>
    <p:sldId id="259" r:id="rId9"/>
    <p:sldId id="262" r:id="rId10"/>
    <p:sldId id="261" r:id="rId11"/>
    <p:sldId id="450" r:id="rId12"/>
    <p:sldId id="451" r:id="rId13"/>
    <p:sldId id="452" r:id="rId14"/>
    <p:sldId id="449" r:id="rId15"/>
    <p:sldId id="257" r:id="rId16"/>
    <p:sldId id="445" r:id="rId17"/>
    <p:sldId id="263" r:id="rId18"/>
    <p:sldId id="444" r:id="rId19"/>
    <p:sldId id="456" r:id="rId20"/>
    <p:sldId id="457" r:id="rId21"/>
    <p:sldId id="4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>
        <p:scale>
          <a:sx n="82" d="100"/>
          <a:sy n="82" d="100"/>
        </p:scale>
        <p:origin x="169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Andrew%20Ho\Documents\My%20Dropbox\S030%20Team\Admin%20-%20Andrew\Bur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Andrew%20Ho\Documents\My%20Dropbox\S030%20Team\Admin%20-%20Andrew\Bur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Andrew%20Ho\Documents\My%20Dropbox\S030%20Team\Admin%20-%20Andrew\Bur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Andrew%20Ho\Documents\My%20Dropbox\S030%20Team\Admin%20-%20Andrew\Bu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Burt!$K$2:$K$82</c:f>
              <c:numCache>
                <c:formatCode>General</c:formatCode>
                <c:ptCount val="81"/>
                <c:pt idx="0">
                  <c:v>-1.3383022576488556E-4</c:v>
                </c:pt>
                <c:pt idx="1">
                  <c:v>-1.9865547139277318E-4</c:v>
                </c:pt>
                <c:pt idx="2">
                  <c:v>-2.919469257914607E-4</c:v>
                </c:pt>
                <c:pt idx="3">
                  <c:v>-4.2478027055075241E-4</c:v>
                </c:pt>
                <c:pt idx="4">
                  <c:v>-6.1190193011377201E-4</c:v>
                </c:pt>
                <c:pt idx="5">
                  <c:v>-8.7268269504576005E-4</c:v>
                </c:pt>
                <c:pt idx="6">
                  <c:v>-1.2322191684730225E-3</c:v>
                </c:pt>
                <c:pt idx="7">
                  <c:v>-1.7225689390536838E-3</c:v>
                </c:pt>
                <c:pt idx="8">
                  <c:v>-2.3840882014648404E-3</c:v>
                </c:pt>
                <c:pt idx="9">
                  <c:v>-3.2668190561999247E-3</c:v>
                </c:pt>
                <c:pt idx="10">
                  <c:v>-4.4318484119380214E-3</c:v>
                </c:pt>
                <c:pt idx="11">
                  <c:v>-5.9525324197758538E-3</c:v>
                </c:pt>
                <c:pt idx="12">
                  <c:v>-7.915451582979979E-3</c:v>
                </c:pt>
                <c:pt idx="13">
                  <c:v>-1.0420934814422602E-2</c:v>
                </c:pt>
                <c:pt idx="14">
                  <c:v>-1.3582969233685641E-2</c:v>
                </c:pt>
                <c:pt idx="15">
                  <c:v>-1.7528300493568565E-2</c:v>
                </c:pt>
                <c:pt idx="16">
                  <c:v>-2.2394530294842858E-2</c:v>
                </c:pt>
                <c:pt idx="17">
                  <c:v>-2.8327037741601186E-2</c:v>
                </c:pt>
                <c:pt idx="18">
                  <c:v>-3.5474592846231424E-2</c:v>
                </c:pt>
                <c:pt idx="19">
                  <c:v>-4.3983595980427184E-2</c:v>
                </c:pt>
                <c:pt idx="20">
                  <c:v>-5.3990966513188091E-2</c:v>
                </c:pt>
                <c:pt idx="21">
                  <c:v>-6.5615814774676581E-2</c:v>
                </c:pt>
                <c:pt idx="22">
                  <c:v>-7.8950158300894066E-2</c:v>
                </c:pt>
                <c:pt idx="23">
                  <c:v>-9.4049077376887114E-2</c:v>
                </c:pt>
                <c:pt idx="24">
                  <c:v>-0.11092083467945546</c:v>
                </c:pt>
                <c:pt idx="25">
                  <c:v>-0.12951759566589174</c:v>
                </c:pt>
                <c:pt idx="26">
                  <c:v>-0.14972746563574491</c:v>
                </c:pt>
                <c:pt idx="27">
                  <c:v>-0.17136859204780741</c:v>
                </c:pt>
                <c:pt idx="28">
                  <c:v>-0.1941860549832129</c:v>
                </c:pt>
                <c:pt idx="29">
                  <c:v>-0.2178521770325505</c:v>
                </c:pt>
                <c:pt idx="30">
                  <c:v>-0.24197072451914334</c:v>
                </c:pt>
                <c:pt idx="31">
                  <c:v>-0.26608524989875482</c:v>
                </c:pt>
                <c:pt idx="32">
                  <c:v>-0.28969155276148228</c:v>
                </c:pt>
                <c:pt idx="33">
                  <c:v>-0.31225393336676138</c:v>
                </c:pt>
                <c:pt idx="34">
                  <c:v>-0.33322460289180011</c:v>
                </c:pt>
                <c:pt idx="35">
                  <c:v>-0.35206532676429947</c:v>
                </c:pt>
                <c:pt idx="36">
                  <c:v>-0.36827014030332328</c:v>
                </c:pt>
                <c:pt idx="37">
                  <c:v>-0.38138781546052464</c:v>
                </c:pt>
                <c:pt idx="38">
                  <c:v>-0.39104269397545693</c:v>
                </c:pt>
                <c:pt idx="39">
                  <c:v>-0.39695254747701236</c:v>
                </c:pt>
                <c:pt idx="40">
                  <c:v>-0.39894228040143281</c:v>
                </c:pt>
                <c:pt idx="41">
                  <c:v>-0.39695254747701236</c:v>
                </c:pt>
                <c:pt idx="42">
                  <c:v>-0.39104269397545693</c:v>
                </c:pt>
                <c:pt idx="43">
                  <c:v>-0.38138781546052464</c:v>
                </c:pt>
                <c:pt idx="44">
                  <c:v>-0.36827014030332328</c:v>
                </c:pt>
                <c:pt idx="45">
                  <c:v>-0.35206532676429947</c:v>
                </c:pt>
                <c:pt idx="46">
                  <c:v>-0.33322460289180011</c:v>
                </c:pt>
                <c:pt idx="47">
                  <c:v>-0.31225393336676138</c:v>
                </c:pt>
                <c:pt idx="48">
                  <c:v>-0.28969155276148228</c:v>
                </c:pt>
                <c:pt idx="49">
                  <c:v>-0.26608524989875482</c:v>
                </c:pt>
                <c:pt idx="50">
                  <c:v>-0.24197072451914334</c:v>
                </c:pt>
                <c:pt idx="51">
                  <c:v>-0.2178521770325505</c:v>
                </c:pt>
                <c:pt idx="52">
                  <c:v>-0.1941860549832129</c:v>
                </c:pt>
                <c:pt idx="53">
                  <c:v>-0.17136859204780741</c:v>
                </c:pt>
                <c:pt idx="54">
                  <c:v>-0.14972746563574491</c:v>
                </c:pt>
                <c:pt idx="55">
                  <c:v>-0.12951759566588977</c:v>
                </c:pt>
                <c:pt idx="56">
                  <c:v>-0.11092083467945546</c:v>
                </c:pt>
                <c:pt idx="57">
                  <c:v>-9.4049077376887114E-2</c:v>
                </c:pt>
                <c:pt idx="58">
                  <c:v>-7.8950158300892706E-2</c:v>
                </c:pt>
                <c:pt idx="59">
                  <c:v>-6.561581477467536E-2</c:v>
                </c:pt>
                <c:pt idx="60">
                  <c:v>-5.399096651318698E-2</c:v>
                </c:pt>
                <c:pt idx="61">
                  <c:v>-4.3983595980427184E-2</c:v>
                </c:pt>
                <c:pt idx="62">
                  <c:v>-3.5474592846230668E-2</c:v>
                </c:pt>
                <c:pt idx="63">
                  <c:v>-2.8327037741600516E-2</c:v>
                </c:pt>
                <c:pt idx="64">
                  <c:v>-2.2394530294842337E-2</c:v>
                </c:pt>
                <c:pt idx="65">
                  <c:v>-1.752830049356811E-2</c:v>
                </c:pt>
                <c:pt idx="66">
                  <c:v>-1.3582969233685301E-2</c:v>
                </c:pt>
                <c:pt idx="67">
                  <c:v>-1.0420934814422323E-2</c:v>
                </c:pt>
                <c:pt idx="68">
                  <c:v>-7.9154515829797534E-3</c:v>
                </c:pt>
                <c:pt idx="69">
                  <c:v>-5.9525324197756812E-3</c:v>
                </c:pt>
                <c:pt idx="70">
                  <c:v>-4.4318484119378913E-3</c:v>
                </c:pt>
                <c:pt idx="71">
                  <c:v>-3.2668190561998206E-3</c:v>
                </c:pt>
                <c:pt idx="72">
                  <c:v>-2.3840882014647662E-3</c:v>
                </c:pt>
                <c:pt idx="73">
                  <c:v>-1.7225689390536259E-3</c:v>
                </c:pt>
                <c:pt idx="74">
                  <c:v>-1.2322191684729783E-3</c:v>
                </c:pt>
                <c:pt idx="75">
                  <c:v>-8.7268269504573056E-4</c:v>
                </c:pt>
                <c:pt idx="76">
                  <c:v>-6.1190193011375141E-4</c:v>
                </c:pt>
                <c:pt idx="77">
                  <c:v>-4.2478027055073723E-4</c:v>
                </c:pt>
                <c:pt idx="78">
                  <c:v>-2.9194692579144965E-4</c:v>
                </c:pt>
                <c:pt idx="79">
                  <c:v>-1.986554713927651E-4</c:v>
                </c:pt>
                <c:pt idx="80">
                  <c:v>-1.3383022576488035E-4</c:v>
                </c:pt>
              </c:numCache>
            </c:numRef>
          </c:xVal>
          <c:yVal>
            <c:numRef>
              <c:f>Burt!$J$2:$J$82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</c:v>
                </c:pt>
                <c:pt idx="22">
                  <c:v>-1.8</c:v>
                </c:pt>
                <c:pt idx="23">
                  <c:v>-1.7000000000000002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-0.70000000000000062</c:v>
                </c:pt>
                <c:pt idx="34">
                  <c:v>-0.60000000000000064</c:v>
                </c:pt>
                <c:pt idx="35">
                  <c:v>-0.5</c:v>
                </c:pt>
                <c:pt idx="36">
                  <c:v>-0.4</c:v>
                </c:pt>
                <c:pt idx="37">
                  <c:v>-0.30000000000000032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9.9999999999999825E-2</c:v>
                </c:pt>
                <c:pt idx="42">
                  <c:v>0.2</c:v>
                </c:pt>
                <c:pt idx="43">
                  <c:v>0.30000000000000032</c:v>
                </c:pt>
                <c:pt idx="44">
                  <c:v>0.4</c:v>
                </c:pt>
                <c:pt idx="45">
                  <c:v>0.5</c:v>
                </c:pt>
                <c:pt idx="46">
                  <c:v>0.60000000000000064</c:v>
                </c:pt>
                <c:pt idx="47">
                  <c:v>0.70000000000000062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1.7000000000000002</c:v>
                </c:pt>
                <c:pt idx="58">
                  <c:v>1.80000000000001</c:v>
                </c:pt>
                <c:pt idx="59">
                  <c:v>1.9000000000000099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D7-8A4E-9D66-1F75EE8EEBAA}"/>
            </c:ext>
          </c:extLst>
        </c:ser>
        <c:ser>
          <c:idx val="1"/>
          <c:order val="1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Burt!$L$18:$L$19</c:f>
              <c:numCache>
                <c:formatCode>General</c:formatCode>
                <c:ptCount val="2"/>
                <c:pt idx="0">
                  <c:v>-0.39894228040143281</c:v>
                </c:pt>
                <c:pt idx="1">
                  <c:v>0</c:v>
                </c:pt>
              </c:numCache>
            </c:numRef>
          </c:xVal>
          <c:yVal>
            <c:numRef>
              <c:f>Burt!$M$18:$M$19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2D7-8A4E-9D66-1F75EE8EEBAA}"/>
            </c:ext>
          </c:extLst>
        </c:ser>
        <c:ser>
          <c:idx val="2"/>
          <c:order val="2"/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Burt!$L$21:$L$22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Burt!$M$21:$M$22</c:f>
              <c:numCache>
                <c:formatCode>General</c:formatCode>
                <c:ptCount val="2"/>
                <c:pt idx="0">
                  <c:v>-4</c:v>
                </c:pt>
                <c:pt idx="1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2D7-8A4E-9D66-1F75EE8EE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954304"/>
        <c:axId val="103955840"/>
      </c:scatterChart>
      <c:valAx>
        <c:axId val="1039543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03955840"/>
        <c:crosses val="autoZero"/>
        <c:crossBetween val="midCat"/>
      </c:valAx>
      <c:valAx>
        <c:axId val="103955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0395430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Burt!$K$2:$K$82</c:f>
              <c:numCache>
                <c:formatCode>General</c:formatCode>
                <c:ptCount val="81"/>
                <c:pt idx="0">
                  <c:v>-1.3383022576488553E-4</c:v>
                </c:pt>
                <c:pt idx="1">
                  <c:v>-1.9865547139277318E-4</c:v>
                </c:pt>
                <c:pt idx="2">
                  <c:v>-2.9194692579146065E-4</c:v>
                </c:pt>
                <c:pt idx="3">
                  <c:v>-4.2478027055075236E-4</c:v>
                </c:pt>
                <c:pt idx="4">
                  <c:v>-6.119019301137719E-4</c:v>
                </c:pt>
                <c:pt idx="5">
                  <c:v>-8.7268269504575994E-4</c:v>
                </c:pt>
                <c:pt idx="6">
                  <c:v>-1.2322191684730223E-3</c:v>
                </c:pt>
                <c:pt idx="7">
                  <c:v>-1.7225689390536834E-3</c:v>
                </c:pt>
                <c:pt idx="8">
                  <c:v>-2.38408820146484E-3</c:v>
                </c:pt>
                <c:pt idx="9">
                  <c:v>-3.2668190561999243E-3</c:v>
                </c:pt>
                <c:pt idx="10">
                  <c:v>-4.4318484119380205E-3</c:v>
                </c:pt>
                <c:pt idx="11">
                  <c:v>-5.9525324197758529E-3</c:v>
                </c:pt>
                <c:pt idx="12">
                  <c:v>-7.915451582979979E-3</c:v>
                </c:pt>
                <c:pt idx="13">
                  <c:v>-1.04209348144226E-2</c:v>
                </c:pt>
                <c:pt idx="14">
                  <c:v>-1.3582969233685639E-2</c:v>
                </c:pt>
                <c:pt idx="15">
                  <c:v>-1.7528300493568561E-2</c:v>
                </c:pt>
                <c:pt idx="16">
                  <c:v>-2.2394530294842858E-2</c:v>
                </c:pt>
                <c:pt idx="17">
                  <c:v>-2.8327037741601186E-2</c:v>
                </c:pt>
                <c:pt idx="18">
                  <c:v>-3.5474592846231418E-2</c:v>
                </c:pt>
                <c:pt idx="19">
                  <c:v>-4.3983595980427184E-2</c:v>
                </c:pt>
                <c:pt idx="20">
                  <c:v>-5.3990966513188084E-2</c:v>
                </c:pt>
                <c:pt idx="21">
                  <c:v>-6.5615814774676581E-2</c:v>
                </c:pt>
                <c:pt idx="22">
                  <c:v>-7.8950158300894066E-2</c:v>
                </c:pt>
                <c:pt idx="23">
                  <c:v>-9.4049077376887114E-2</c:v>
                </c:pt>
                <c:pt idx="24">
                  <c:v>-0.11092083467945545</c:v>
                </c:pt>
                <c:pt idx="25">
                  <c:v>-0.12951759566589174</c:v>
                </c:pt>
                <c:pt idx="26">
                  <c:v>-0.14972746563574491</c:v>
                </c:pt>
                <c:pt idx="27">
                  <c:v>-0.17136859204780741</c:v>
                </c:pt>
                <c:pt idx="28">
                  <c:v>-0.19418605498321287</c:v>
                </c:pt>
                <c:pt idx="29">
                  <c:v>-0.2178521770325505</c:v>
                </c:pt>
                <c:pt idx="30">
                  <c:v>-0.24197072451914334</c:v>
                </c:pt>
                <c:pt idx="31">
                  <c:v>-0.26608524989875482</c:v>
                </c:pt>
                <c:pt idx="32">
                  <c:v>-0.28969155276148228</c:v>
                </c:pt>
                <c:pt idx="33">
                  <c:v>-0.31225393336676138</c:v>
                </c:pt>
                <c:pt idx="34">
                  <c:v>-0.33322460289180011</c:v>
                </c:pt>
                <c:pt idx="35">
                  <c:v>-0.35206532676429947</c:v>
                </c:pt>
                <c:pt idx="36">
                  <c:v>-0.36827014030332328</c:v>
                </c:pt>
                <c:pt idx="37">
                  <c:v>-0.38138781546052464</c:v>
                </c:pt>
                <c:pt idx="38">
                  <c:v>-0.39104269397545693</c:v>
                </c:pt>
                <c:pt idx="39">
                  <c:v>-0.39695254747701236</c:v>
                </c:pt>
                <c:pt idx="40">
                  <c:v>-0.39894228040143281</c:v>
                </c:pt>
                <c:pt idx="41">
                  <c:v>-0.39695254747701236</c:v>
                </c:pt>
                <c:pt idx="42">
                  <c:v>-0.39104269397545693</c:v>
                </c:pt>
                <c:pt idx="43">
                  <c:v>-0.38138781546052464</c:v>
                </c:pt>
                <c:pt idx="44">
                  <c:v>-0.36827014030332328</c:v>
                </c:pt>
                <c:pt idx="45">
                  <c:v>-0.35206532676429947</c:v>
                </c:pt>
                <c:pt idx="46">
                  <c:v>-0.33322460289180011</c:v>
                </c:pt>
                <c:pt idx="47">
                  <c:v>-0.31225393336676138</c:v>
                </c:pt>
                <c:pt idx="48">
                  <c:v>-0.28969155276148228</c:v>
                </c:pt>
                <c:pt idx="49">
                  <c:v>-0.26608524989875482</c:v>
                </c:pt>
                <c:pt idx="50">
                  <c:v>-0.24197072451914334</c:v>
                </c:pt>
                <c:pt idx="51">
                  <c:v>-0.2178521770325505</c:v>
                </c:pt>
                <c:pt idx="52">
                  <c:v>-0.19418605498321287</c:v>
                </c:pt>
                <c:pt idx="53">
                  <c:v>-0.17136859204780741</c:v>
                </c:pt>
                <c:pt idx="54">
                  <c:v>-0.14972746563574491</c:v>
                </c:pt>
                <c:pt idx="55">
                  <c:v>-0.12951759566588977</c:v>
                </c:pt>
                <c:pt idx="56">
                  <c:v>-0.11092083467945545</c:v>
                </c:pt>
                <c:pt idx="57">
                  <c:v>-9.4049077376887114E-2</c:v>
                </c:pt>
                <c:pt idx="58">
                  <c:v>-7.8950158300892706E-2</c:v>
                </c:pt>
                <c:pt idx="59">
                  <c:v>-6.5615814774675346E-2</c:v>
                </c:pt>
                <c:pt idx="60">
                  <c:v>-5.3990966513186973E-2</c:v>
                </c:pt>
                <c:pt idx="61">
                  <c:v>-4.3983595980427184E-2</c:v>
                </c:pt>
                <c:pt idx="62">
                  <c:v>-3.5474592846230661E-2</c:v>
                </c:pt>
                <c:pt idx="63">
                  <c:v>-2.8327037741600513E-2</c:v>
                </c:pt>
                <c:pt idx="64">
                  <c:v>-2.2394530294842337E-2</c:v>
                </c:pt>
                <c:pt idx="65">
                  <c:v>-1.7528300493568107E-2</c:v>
                </c:pt>
                <c:pt idx="66">
                  <c:v>-1.3582969233685299E-2</c:v>
                </c:pt>
                <c:pt idx="67">
                  <c:v>-1.0420934814422321E-2</c:v>
                </c:pt>
                <c:pt idx="68">
                  <c:v>-7.9154515829797534E-3</c:v>
                </c:pt>
                <c:pt idx="69">
                  <c:v>-5.9525324197756803E-3</c:v>
                </c:pt>
                <c:pt idx="70">
                  <c:v>-4.4318484119378913E-3</c:v>
                </c:pt>
                <c:pt idx="71">
                  <c:v>-3.2668190561998202E-3</c:v>
                </c:pt>
                <c:pt idx="72">
                  <c:v>-2.3840882014647658E-3</c:v>
                </c:pt>
                <c:pt idx="73">
                  <c:v>-1.7225689390536257E-3</c:v>
                </c:pt>
                <c:pt idx="74">
                  <c:v>-1.2322191684729781E-3</c:v>
                </c:pt>
                <c:pt idx="75">
                  <c:v>-8.7268269504573045E-4</c:v>
                </c:pt>
                <c:pt idx="76">
                  <c:v>-6.119019301137513E-4</c:v>
                </c:pt>
                <c:pt idx="77">
                  <c:v>-4.2478027055073718E-4</c:v>
                </c:pt>
                <c:pt idx="78">
                  <c:v>-2.9194692579144959E-4</c:v>
                </c:pt>
                <c:pt idx="79">
                  <c:v>-1.986554713927651E-4</c:v>
                </c:pt>
                <c:pt idx="80">
                  <c:v>-1.3383022576488033E-4</c:v>
                </c:pt>
              </c:numCache>
            </c:numRef>
          </c:xVal>
          <c:yVal>
            <c:numRef>
              <c:f>Burt!$J$2:$J$82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-1.9000000000000001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-0.70000000000000062</c:v>
                </c:pt>
                <c:pt idx="34">
                  <c:v>-0.60000000000000064</c:v>
                </c:pt>
                <c:pt idx="35">
                  <c:v>-0.5</c:v>
                </c:pt>
                <c:pt idx="36">
                  <c:v>-0.4</c:v>
                </c:pt>
                <c:pt idx="37">
                  <c:v>-0.30000000000000032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9.9999999999999811E-2</c:v>
                </c:pt>
                <c:pt idx="42">
                  <c:v>0.2</c:v>
                </c:pt>
                <c:pt idx="43">
                  <c:v>0.30000000000000032</c:v>
                </c:pt>
                <c:pt idx="44">
                  <c:v>0.4</c:v>
                </c:pt>
                <c:pt idx="45">
                  <c:v>0.5</c:v>
                </c:pt>
                <c:pt idx="46">
                  <c:v>0.60000000000000064</c:v>
                </c:pt>
                <c:pt idx="47">
                  <c:v>0.70000000000000062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1.9000000000000101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AA-3249-9C6D-7D281269F50D}"/>
            </c:ext>
          </c:extLst>
        </c:ser>
        <c:ser>
          <c:idx val="1"/>
          <c:order val="1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Burt!$L$18:$L$19</c:f>
              <c:numCache>
                <c:formatCode>General</c:formatCode>
                <c:ptCount val="2"/>
                <c:pt idx="0">
                  <c:v>-0.39894228040143281</c:v>
                </c:pt>
                <c:pt idx="1">
                  <c:v>0</c:v>
                </c:pt>
              </c:numCache>
            </c:numRef>
          </c:xVal>
          <c:yVal>
            <c:numRef>
              <c:f>Burt!$M$18:$M$19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AA-3249-9C6D-7D281269F50D}"/>
            </c:ext>
          </c:extLst>
        </c:ser>
        <c:ser>
          <c:idx val="2"/>
          <c:order val="2"/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Burt!$L$21:$L$22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Burt!$M$21:$M$22</c:f>
              <c:numCache>
                <c:formatCode>General</c:formatCode>
                <c:ptCount val="2"/>
                <c:pt idx="0">
                  <c:v>-4</c:v>
                </c:pt>
                <c:pt idx="1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1AA-3249-9C6D-7D281269F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47328"/>
        <c:axId val="134548864"/>
      </c:scatterChart>
      <c:valAx>
        <c:axId val="134547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4548864"/>
        <c:crosses val="autoZero"/>
        <c:crossBetween val="midCat"/>
      </c:valAx>
      <c:valAx>
        <c:axId val="134548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34547328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3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Burt!$K$2:$K$82</c:f>
              <c:numCache>
                <c:formatCode>General</c:formatCode>
                <c:ptCount val="81"/>
                <c:pt idx="0">
                  <c:v>-1.3383022576488553E-4</c:v>
                </c:pt>
                <c:pt idx="1">
                  <c:v>-1.9865547139277318E-4</c:v>
                </c:pt>
                <c:pt idx="2">
                  <c:v>-2.9194692579146065E-4</c:v>
                </c:pt>
                <c:pt idx="3">
                  <c:v>-4.2478027055075236E-4</c:v>
                </c:pt>
                <c:pt idx="4">
                  <c:v>-6.119019301137719E-4</c:v>
                </c:pt>
                <c:pt idx="5">
                  <c:v>-8.7268269504575994E-4</c:v>
                </c:pt>
                <c:pt idx="6">
                  <c:v>-1.2322191684730223E-3</c:v>
                </c:pt>
                <c:pt idx="7">
                  <c:v>-1.7225689390536834E-3</c:v>
                </c:pt>
                <c:pt idx="8">
                  <c:v>-2.38408820146484E-3</c:v>
                </c:pt>
                <c:pt idx="9">
                  <c:v>-3.2668190561999243E-3</c:v>
                </c:pt>
                <c:pt idx="10">
                  <c:v>-4.4318484119380205E-3</c:v>
                </c:pt>
                <c:pt idx="11">
                  <c:v>-5.9525324197758529E-3</c:v>
                </c:pt>
                <c:pt idx="12">
                  <c:v>-7.915451582979979E-3</c:v>
                </c:pt>
                <c:pt idx="13">
                  <c:v>-1.04209348144226E-2</c:v>
                </c:pt>
                <c:pt idx="14">
                  <c:v>-1.3582969233685639E-2</c:v>
                </c:pt>
                <c:pt idx="15">
                  <c:v>-1.7528300493568561E-2</c:v>
                </c:pt>
                <c:pt idx="16">
                  <c:v>-2.2394530294842858E-2</c:v>
                </c:pt>
                <c:pt idx="17">
                  <c:v>-2.8327037741601186E-2</c:v>
                </c:pt>
                <c:pt idx="18">
                  <c:v>-3.5474592846231418E-2</c:v>
                </c:pt>
                <c:pt idx="19">
                  <c:v>-4.3983595980427184E-2</c:v>
                </c:pt>
                <c:pt idx="20">
                  <c:v>-5.3990966513188084E-2</c:v>
                </c:pt>
                <c:pt idx="21">
                  <c:v>-6.5615814774676581E-2</c:v>
                </c:pt>
                <c:pt idx="22">
                  <c:v>-7.8950158300894066E-2</c:v>
                </c:pt>
                <c:pt idx="23">
                  <c:v>-9.4049077376887114E-2</c:v>
                </c:pt>
                <c:pt idx="24">
                  <c:v>-0.11092083467945545</c:v>
                </c:pt>
                <c:pt idx="25">
                  <c:v>-0.12951759566589174</c:v>
                </c:pt>
                <c:pt idx="26">
                  <c:v>-0.14972746563574491</c:v>
                </c:pt>
                <c:pt idx="27">
                  <c:v>-0.17136859204780741</c:v>
                </c:pt>
                <c:pt idx="28">
                  <c:v>-0.19418605498321287</c:v>
                </c:pt>
                <c:pt idx="29">
                  <c:v>-0.2178521770325505</c:v>
                </c:pt>
                <c:pt idx="30">
                  <c:v>-0.24197072451914334</c:v>
                </c:pt>
                <c:pt idx="31">
                  <c:v>-0.26608524989875482</c:v>
                </c:pt>
                <c:pt idx="32">
                  <c:v>-0.28969155276148228</c:v>
                </c:pt>
                <c:pt idx="33">
                  <c:v>-0.31225393336676138</c:v>
                </c:pt>
                <c:pt idx="34">
                  <c:v>-0.33322460289180011</c:v>
                </c:pt>
                <c:pt idx="35">
                  <c:v>-0.35206532676429947</c:v>
                </c:pt>
                <c:pt idx="36">
                  <c:v>-0.36827014030332328</c:v>
                </c:pt>
                <c:pt idx="37">
                  <c:v>-0.38138781546052464</c:v>
                </c:pt>
                <c:pt idx="38">
                  <c:v>-0.39104269397545693</c:v>
                </c:pt>
                <c:pt idx="39">
                  <c:v>-0.39695254747701236</c:v>
                </c:pt>
                <c:pt idx="40">
                  <c:v>-0.39894228040143281</c:v>
                </c:pt>
                <c:pt idx="41">
                  <c:v>-0.39695254747701236</c:v>
                </c:pt>
                <c:pt idx="42">
                  <c:v>-0.39104269397545693</c:v>
                </c:pt>
                <c:pt idx="43">
                  <c:v>-0.38138781546052464</c:v>
                </c:pt>
                <c:pt idx="44">
                  <c:v>-0.36827014030332328</c:v>
                </c:pt>
                <c:pt idx="45">
                  <c:v>-0.35206532676429947</c:v>
                </c:pt>
                <c:pt idx="46">
                  <c:v>-0.33322460289180011</c:v>
                </c:pt>
                <c:pt idx="47">
                  <c:v>-0.31225393336676138</c:v>
                </c:pt>
                <c:pt idx="48">
                  <c:v>-0.28969155276148228</c:v>
                </c:pt>
                <c:pt idx="49">
                  <c:v>-0.26608524989875482</c:v>
                </c:pt>
                <c:pt idx="50">
                  <c:v>-0.24197072451914334</c:v>
                </c:pt>
                <c:pt idx="51">
                  <c:v>-0.2178521770325505</c:v>
                </c:pt>
                <c:pt idx="52">
                  <c:v>-0.19418605498321287</c:v>
                </c:pt>
                <c:pt idx="53">
                  <c:v>-0.17136859204780741</c:v>
                </c:pt>
                <c:pt idx="54">
                  <c:v>-0.14972746563574491</c:v>
                </c:pt>
                <c:pt idx="55">
                  <c:v>-0.12951759566588977</c:v>
                </c:pt>
                <c:pt idx="56">
                  <c:v>-0.11092083467945545</c:v>
                </c:pt>
                <c:pt idx="57">
                  <c:v>-9.4049077376887114E-2</c:v>
                </c:pt>
                <c:pt idx="58">
                  <c:v>-7.8950158300892706E-2</c:v>
                </c:pt>
                <c:pt idx="59">
                  <c:v>-6.5615814774675346E-2</c:v>
                </c:pt>
                <c:pt idx="60">
                  <c:v>-5.3990966513186973E-2</c:v>
                </c:pt>
                <c:pt idx="61">
                  <c:v>-4.3983595980427184E-2</c:v>
                </c:pt>
                <c:pt idx="62">
                  <c:v>-3.5474592846230661E-2</c:v>
                </c:pt>
                <c:pt idx="63">
                  <c:v>-2.8327037741600513E-2</c:v>
                </c:pt>
                <c:pt idx="64">
                  <c:v>-2.2394530294842337E-2</c:v>
                </c:pt>
                <c:pt idx="65">
                  <c:v>-1.7528300493568107E-2</c:v>
                </c:pt>
                <c:pt idx="66">
                  <c:v>-1.3582969233685299E-2</c:v>
                </c:pt>
                <c:pt idx="67">
                  <c:v>-1.0420934814422321E-2</c:v>
                </c:pt>
                <c:pt idx="68">
                  <c:v>-7.9154515829797534E-3</c:v>
                </c:pt>
                <c:pt idx="69">
                  <c:v>-5.9525324197756803E-3</c:v>
                </c:pt>
                <c:pt idx="70">
                  <c:v>-4.4318484119378913E-3</c:v>
                </c:pt>
                <c:pt idx="71">
                  <c:v>-3.2668190561998202E-3</c:v>
                </c:pt>
                <c:pt idx="72">
                  <c:v>-2.3840882014647658E-3</c:v>
                </c:pt>
                <c:pt idx="73">
                  <c:v>-1.7225689390536257E-3</c:v>
                </c:pt>
                <c:pt idx="74">
                  <c:v>-1.2322191684729781E-3</c:v>
                </c:pt>
                <c:pt idx="75">
                  <c:v>-8.7268269504573045E-4</c:v>
                </c:pt>
                <c:pt idx="76">
                  <c:v>-6.119019301137513E-4</c:v>
                </c:pt>
                <c:pt idx="77">
                  <c:v>-4.2478027055073718E-4</c:v>
                </c:pt>
                <c:pt idx="78">
                  <c:v>-2.9194692579144959E-4</c:v>
                </c:pt>
                <c:pt idx="79">
                  <c:v>-1.986554713927651E-4</c:v>
                </c:pt>
                <c:pt idx="80">
                  <c:v>-1.3383022576488033E-4</c:v>
                </c:pt>
              </c:numCache>
            </c:numRef>
          </c:xVal>
          <c:yVal>
            <c:numRef>
              <c:f>Burt!$J$2:$J$82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-1.9000000000000001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-0.70000000000000062</c:v>
                </c:pt>
                <c:pt idx="34">
                  <c:v>-0.60000000000000064</c:v>
                </c:pt>
                <c:pt idx="35">
                  <c:v>-0.5</c:v>
                </c:pt>
                <c:pt idx="36">
                  <c:v>-0.4</c:v>
                </c:pt>
                <c:pt idx="37">
                  <c:v>-0.30000000000000032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9.9999999999999811E-2</c:v>
                </c:pt>
                <c:pt idx="42">
                  <c:v>0.2</c:v>
                </c:pt>
                <c:pt idx="43">
                  <c:v>0.30000000000000032</c:v>
                </c:pt>
                <c:pt idx="44">
                  <c:v>0.4</c:v>
                </c:pt>
                <c:pt idx="45">
                  <c:v>0.5</c:v>
                </c:pt>
                <c:pt idx="46">
                  <c:v>0.60000000000000064</c:v>
                </c:pt>
                <c:pt idx="47">
                  <c:v>0.70000000000000062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1.9000000000000101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6C9-7941-B922-C1E962A9DC96}"/>
            </c:ext>
          </c:extLst>
        </c:ser>
        <c:ser>
          <c:idx val="4"/>
          <c:order val="4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Burt!$L$18:$L$19</c:f>
              <c:numCache>
                <c:formatCode>General</c:formatCode>
                <c:ptCount val="2"/>
                <c:pt idx="0">
                  <c:v>-0.39894228040143281</c:v>
                </c:pt>
                <c:pt idx="1">
                  <c:v>0</c:v>
                </c:pt>
              </c:numCache>
            </c:numRef>
          </c:xVal>
          <c:yVal>
            <c:numRef>
              <c:f>Burt!$M$18:$M$19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6C9-7941-B922-C1E962A9DC96}"/>
            </c:ext>
          </c:extLst>
        </c:ser>
        <c:ser>
          <c:idx val="5"/>
          <c:order val="5"/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Burt!$L$21:$L$22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Burt!$M$21:$M$22</c:f>
              <c:numCache>
                <c:formatCode>General</c:formatCode>
                <c:ptCount val="2"/>
                <c:pt idx="0">
                  <c:v>-4</c:v>
                </c:pt>
                <c:pt idx="1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6C9-7941-B922-C1E962A9DC96}"/>
            </c:ext>
          </c:extLst>
        </c:ser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Burt!$K$2:$K$82</c:f>
              <c:numCache>
                <c:formatCode>General</c:formatCode>
                <c:ptCount val="81"/>
                <c:pt idx="0">
                  <c:v>-1.3383022576488553E-4</c:v>
                </c:pt>
                <c:pt idx="1">
                  <c:v>-1.9865547139277318E-4</c:v>
                </c:pt>
                <c:pt idx="2">
                  <c:v>-2.9194692579146065E-4</c:v>
                </c:pt>
                <c:pt idx="3">
                  <c:v>-4.2478027055075236E-4</c:v>
                </c:pt>
                <c:pt idx="4">
                  <c:v>-6.119019301137719E-4</c:v>
                </c:pt>
                <c:pt idx="5">
                  <c:v>-8.7268269504575994E-4</c:v>
                </c:pt>
                <c:pt idx="6">
                  <c:v>-1.2322191684730223E-3</c:v>
                </c:pt>
                <c:pt idx="7">
                  <c:v>-1.7225689390536834E-3</c:v>
                </c:pt>
                <c:pt idx="8">
                  <c:v>-2.38408820146484E-3</c:v>
                </c:pt>
                <c:pt idx="9">
                  <c:v>-3.2668190561999243E-3</c:v>
                </c:pt>
                <c:pt idx="10">
                  <c:v>-4.4318484119380205E-3</c:v>
                </c:pt>
                <c:pt idx="11">
                  <c:v>-5.9525324197758529E-3</c:v>
                </c:pt>
                <c:pt idx="12">
                  <c:v>-7.915451582979979E-3</c:v>
                </c:pt>
                <c:pt idx="13">
                  <c:v>-1.04209348144226E-2</c:v>
                </c:pt>
                <c:pt idx="14">
                  <c:v>-1.3582969233685639E-2</c:v>
                </c:pt>
                <c:pt idx="15">
                  <c:v>-1.7528300493568561E-2</c:v>
                </c:pt>
                <c:pt idx="16">
                  <c:v>-2.2394530294842858E-2</c:v>
                </c:pt>
                <c:pt idx="17">
                  <c:v>-2.8327037741601186E-2</c:v>
                </c:pt>
                <c:pt idx="18">
                  <c:v>-3.5474592846231418E-2</c:v>
                </c:pt>
                <c:pt idx="19">
                  <c:v>-4.3983595980427184E-2</c:v>
                </c:pt>
                <c:pt idx="20">
                  <c:v>-5.3990966513188084E-2</c:v>
                </c:pt>
                <c:pt idx="21">
                  <c:v>-6.5615814774676581E-2</c:v>
                </c:pt>
                <c:pt idx="22">
                  <c:v>-7.8950158300894066E-2</c:v>
                </c:pt>
                <c:pt idx="23">
                  <c:v>-9.4049077376887114E-2</c:v>
                </c:pt>
                <c:pt idx="24">
                  <c:v>-0.11092083467945545</c:v>
                </c:pt>
                <c:pt idx="25">
                  <c:v>-0.12951759566589174</c:v>
                </c:pt>
                <c:pt idx="26">
                  <c:v>-0.14972746563574491</c:v>
                </c:pt>
                <c:pt idx="27">
                  <c:v>-0.17136859204780741</c:v>
                </c:pt>
                <c:pt idx="28">
                  <c:v>-0.19418605498321287</c:v>
                </c:pt>
                <c:pt idx="29">
                  <c:v>-0.2178521770325505</c:v>
                </c:pt>
                <c:pt idx="30">
                  <c:v>-0.24197072451914334</c:v>
                </c:pt>
                <c:pt idx="31">
                  <c:v>-0.26608524989875482</c:v>
                </c:pt>
                <c:pt idx="32">
                  <c:v>-0.28969155276148228</c:v>
                </c:pt>
                <c:pt idx="33">
                  <c:v>-0.31225393336676138</c:v>
                </c:pt>
                <c:pt idx="34">
                  <c:v>-0.33322460289180011</c:v>
                </c:pt>
                <c:pt idx="35">
                  <c:v>-0.35206532676429947</c:v>
                </c:pt>
                <c:pt idx="36">
                  <c:v>-0.36827014030332328</c:v>
                </c:pt>
                <c:pt idx="37">
                  <c:v>-0.38138781546052464</c:v>
                </c:pt>
                <c:pt idx="38">
                  <c:v>-0.39104269397545693</c:v>
                </c:pt>
                <c:pt idx="39">
                  <c:v>-0.39695254747701236</c:v>
                </c:pt>
                <c:pt idx="40">
                  <c:v>-0.39894228040143281</c:v>
                </c:pt>
                <c:pt idx="41">
                  <c:v>-0.39695254747701236</c:v>
                </c:pt>
                <c:pt idx="42">
                  <c:v>-0.39104269397545693</c:v>
                </c:pt>
                <c:pt idx="43">
                  <c:v>-0.38138781546052464</c:v>
                </c:pt>
                <c:pt idx="44">
                  <c:v>-0.36827014030332328</c:v>
                </c:pt>
                <c:pt idx="45">
                  <c:v>-0.35206532676429947</c:v>
                </c:pt>
                <c:pt idx="46">
                  <c:v>-0.33322460289180011</c:v>
                </c:pt>
                <c:pt idx="47">
                  <c:v>-0.31225393336676138</c:v>
                </c:pt>
                <c:pt idx="48">
                  <c:v>-0.28969155276148228</c:v>
                </c:pt>
                <c:pt idx="49">
                  <c:v>-0.26608524989875482</c:v>
                </c:pt>
                <c:pt idx="50">
                  <c:v>-0.24197072451914334</c:v>
                </c:pt>
                <c:pt idx="51">
                  <c:v>-0.2178521770325505</c:v>
                </c:pt>
                <c:pt idx="52">
                  <c:v>-0.19418605498321287</c:v>
                </c:pt>
                <c:pt idx="53">
                  <c:v>-0.17136859204780741</c:v>
                </c:pt>
                <c:pt idx="54">
                  <c:v>-0.14972746563574491</c:v>
                </c:pt>
                <c:pt idx="55">
                  <c:v>-0.12951759566588977</c:v>
                </c:pt>
                <c:pt idx="56">
                  <c:v>-0.11092083467945545</c:v>
                </c:pt>
                <c:pt idx="57">
                  <c:v>-9.4049077376887114E-2</c:v>
                </c:pt>
                <c:pt idx="58">
                  <c:v>-7.8950158300892706E-2</c:v>
                </c:pt>
                <c:pt idx="59">
                  <c:v>-6.5615814774675346E-2</c:v>
                </c:pt>
                <c:pt idx="60">
                  <c:v>-5.3990966513186973E-2</c:v>
                </c:pt>
                <c:pt idx="61">
                  <c:v>-4.3983595980427184E-2</c:v>
                </c:pt>
                <c:pt idx="62">
                  <c:v>-3.5474592846230661E-2</c:v>
                </c:pt>
                <c:pt idx="63">
                  <c:v>-2.8327037741600513E-2</c:v>
                </c:pt>
                <c:pt idx="64">
                  <c:v>-2.2394530294842337E-2</c:v>
                </c:pt>
                <c:pt idx="65">
                  <c:v>-1.7528300493568107E-2</c:v>
                </c:pt>
                <c:pt idx="66">
                  <c:v>-1.3582969233685299E-2</c:v>
                </c:pt>
                <c:pt idx="67">
                  <c:v>-1.0420934814422321E-2</c:v>
                </c:pt>
                <c:pt idx="68">
                  <c:v>-7.9154515829797534E-3</c:v>
                </c:pt>
                <c:pt idx="69">
                  <c:v>-5.9525324197756803E-3</c:v>
                </c:pt>
                <c:pt idx="70">
                  <c:v>-4.4318484119378913E-3</c:v>
                </c:pt>
                <c:pt idx="71">
                  <c:v>-3.2668190561998202E-3</c:v>
                </c:pt>
                <c:pt idx="72">
                  <c:v>-2.3840882014647658E-3</c:v>
                </c:pt>
                <c:pt idx="73">
                  <c:v>-1.7225689390536257E-3</c:v>
                </c:pt>
                <c:pt idx="74">
                  <c:v>-1.2322191684729781E-3</c:v>
                </c:pt>
                <c:pt idx="75">
                  <c:v>-8.7268269504573045E-4</c:v>
                </c:pt>
                <c:pt idx="76">
                  <c:v>-6.119019301137513E-4</c:v>
                </c:pt>
                <c:pt idx="77">
                  <c:v>-4.2478027055073718E-4</c:v>
                </c:pt>
                <c:pt idx="78">
                  <c:v>-2.9194692579144959E-4</c:v>
                </c:pt>
                <c:pt idx="79">
                  <c:v>-1.986554713927651E-4</c:v>
                </c:pt>
                <c:pt idx="80">
                  <c:v>-1.3383022576488033E-4</c:v>
                </c:pt>
              </c:numCache>
            </c:numRef>
          </c:xVal>
          <c:yVal>
            <c:numRef>
              <c:f>Burt!$J$2:$J$82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-1.9000000000000001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-0.70000000000000062</c:v>
                </c:pt>
                <c:pt idx="34">
                  <c:v>-0.60000000000000064</c:v>
                </c:pt>
                <c:pt idx="35">
                  <c:v>-0.5</c:v>
                </c:pt>
                <c:pt idx="36">
                  <c:v>-0.4</c:v>
                </c:pt>
                <c:pt idx="37">
                  <c:v>-0.30000000000000032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9.9999999999999811E-2</c:v>
                </c:pt>
                <c:pt idx="42">
                  <c:v>0.2</c:v>
                </c:pt>
                <c:pt idx="43">
                  <c:v>0.30000000000000032</c:v>
                </c:pt>
                <c:pt idx="44">
                  <c:v>0.4</c:v>
                </c:pt>
                <c:pt idx="45">
                  <c:v>0.5</c:v>
                </c:pt>
                <c:pt idx="46">
                  <c:v>0.60000000000000064</c:v>
                </c:pt>
                <c:pt idx="47">
                  <c:v>0.70000000000000062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1.9000000000000101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6C9-7941-B922-C1E962A9DC96}"/>
            </c:ext>
          </c:extLst>
        </c:ser>
        <c:ser>
          <c:idx val="1"/>
          <c:order val="1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Burt!$L$18:$L$19</c:f>
              <c:numCache>
                <c:formatCode>General</c:formatCode>
                <c:ptCount val="2"/>
                <c:pt idx="0">
                  <c:v>-0.39894228040143281</c:v>
                </c:pt>
                <c:pt idx="1">
                  <c:v>0</c:v>
                </c:pt>
              </c:numCache>
            </c:numRef>
          </c:xVal>
          <c:yVal>
            <c:numRef>
              <c:f>Burt!$M$18:$M$19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6C9-7941-B922-C1E962A9DC96}"/>
            </c:ext>
          </c:extLst>
        </c:ser>
        <c:ser>
          <c:idx val="2"/>
          <c:order val="2"/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Burt!$L$21:$L$22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Burt!$M$21:$M$22</c:f>
              <c:numCache>
                <c:formatCode>General</c:formatCode>
                <c:ptCount val="2"/>
                <c:pt idx="0">
                  <c:v>-4</c:v>
                </c:pt>
                <c:pt idx="1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06C9-7941-B922-C1E962A9D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789376"/>
        <c:axId val="134815744"/>
      </c:scatterChart>
      <c:valAx>
        <c:axId val="134789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4815744"/>
        <c:crosses val="autoZero"/>
        <c:crossBetween val="midCat"/>
      </c:valAx>
      <c:valAx>
        <c:axId val="134815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3478937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3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Burt!$K$2:$K$82</c:f>
              <c:numCache>
                <c:formatCode>General</c:formatCode>
                <c:ptCount val="81"/>
                <c:pt idx="0">
                  <c:v>-1.3383022576488553E-4</c:v>
                </c:pt>
                <c:pt idx="1">
                  <c:v>-1.9865547139277318E-4</c:v>
                </c:pt>
                <c:pt idx="2">
                  <c:v>-2.9194692579146065E-4</c:v>
                </c:pt>
                <c:pt idx="3">
                  <c:v>-4.2478027055075236E-4</c:v>
                </c:pt>
                <c:pt idx="4">
                  <c:v>-6.119019301137719E-4</c:v>
                </c:pt>
                <c:pt idx="5">
                  <c:v>-8.7268269504575994E-4</c:v>
                </c:pt>
                <c:pt idx="6">
                  <c:v>-1.2322191684730223E-3</c:v>
                </c:pt>
                <c:pt idx="7">
                  <c:v>-1.7225689390536834E-3</c:v>
                </c:pt>
                <c:pt idx="8">
                  <c:v>-2.38408820146484E-3</c:v>
                </c:pt>
                <c:pt idx="9">
                  <c:v>-3.2668190561999243E-3</c:v>
                </c:pt>
                <c:pt idx="10">
                  <c:v>-4.4318484119380205E-3</c:v>
                </c:pt>
                <c:pt idx="11">
                  <c:v>-5.9525324197758529E-3</c:v>
                </c:pt>
                <c:pt idx="12">
                  <c:v>-7.915451582979979E-3</c:v>
                </c:pt>
                <c:pt idx="13">
                  <c:v>-1.04209348144226E-2</c:v>
                </c:pt>
                <c:pt idx="14">
                  <c:v>-1.3582969233685639E-2</c:v>
                </c:pt>
                <c:pt idx="15">
                  <c:v>-1.7528300493568561E-2</c:v>
                </c:pt>
                <c:pt idx="16">
                  <c:v>-2.2394530294842858E-2</c:v>
                </c:pt>
                <c:pt idx="17">
                  <c:v>-2.8327037741601186E-2</c:v>
                </c:pt>
                <c:pt idx="18">
                  <c:v>-3.5474592846231418E-2</c:v>
                </c:pt>
                <c:pt idx="19">
                  <c:v>-4.3983595980427184E-2</c:v>
                </c:pt>
                <c:pt idx="20">
                  <c:v>-5.3990966513188084E-2</c:v>
                </c:pt>
                <c:pt idx="21">
                  <c:v>-6.5615814774676581E-2</c:v>
                </c:pt>
                <c:pt idx="22">
                  <c:v>-7.8950158300894066E-2</c:v>
                </c:pt>
                <c:pt idx="23">
                  <c:v>-9.4049077376887114E-2</c:v>
                </c:pt>
                <c:pt idx="24">
                  <c:v>-0.11092083467945545</c:v>
                </c:pt>
                <c:pt idx="25">
                  <c:v>-0.12951759566589174</c:v>
                </c:pt>
                <c:pt idx="26">
                  <c:v>-0.14972746563574491</c:v>
                </c:pt>
                <c:pt idx="27">
                  <c:v>-0.17136859204780741</c:v>
                </c:pt>
                <c:pt idx="28">
                  <c:v>-0.19418605498321287</c:v>
                </c:pt>
                <c:pt idx="29">
                  <c:v>-0.2178521770325505</c:v>
                </c:pt>
                <c:pt idx="30">
                  <c:v>-0.24197072451914334</c:v>
                </c:pt>
                <c:pt idx="31">
                  <c:v>-0.26608524989875482</c:v>
                </c:pt>
                <c:pt idx="32">
                  <c:v>-0.28969155276148228</c:v>
                </c:pt>
                <c:pt idx="33">
                  <c:v>-0.31225393336676138</c:v>
                </c:pt>
                <c:pt idx="34">
                  <c:v>-0.33322460289180011</c:v>
                </c:pt>
                <c:pt idx="35">
                  <c:v>-0.35206532676429947</c:v>
                </c:pt>
                <c:pt idx="36">
                  <c:v>-0.36827014030332328</c:v>
                </c:pt>
                <c:pt idx="37">
                  <c:v>-0.38138781546052464</c:v>
                </c:pt>
                <c:pt idx="38">
                  <c:v>-0.39104269397545693</c:v>
                </c:pt>
                <c:pt idx="39">
                  <c:v>-0.39695254747701236</c:v>
                </c:pt>
                <c:pt idx="40">
                  <c:v>-0.39894228040143281</c:v>
                </c:pt>
                <c:pt idx="41">
                  <c:v>-0.39695254747701236</c:v>
                </c:pt>
                <c:pt idx="42">
                  <c:v>-0.39104269397545693</c:v>
                </c:pt>
                <c:pt idx="43">
                  <c:v>-0.38138781546052464</c:v>
                </c:pt>
                <c:pt idx="44">
                  <c:v>-0.36827014030332328</c:v>
                </c:pt>
                <c:pt idx="45">
                  <c:v>-0.35206532676429947</c:v>
                </c:pt>
                <c:pt idx="46">
                  <c:v>-0.33322460289180011</c:v>
                </c:pt>
                <c:pt idx="47">
                  <c:v>-0.31225393336676138</c:v>
                </c:pt>
                <c:pt idx="48">
                  <c:v>-0.28969155276148228</c:v>
                </c:pt>
                <c:pt idx="49">
                  <c:v>-0.26608524989875482</c:v>
                </c:pt>
                <c:pt idx="50">
                  <c:v>-0.24197072451914334</c:v>
                </c:pt>
                <c:pt idx="51">
                  <c:v>-0.2178521770325505</c:v>
                </c:pt>
                <c:pt idx="52">
                  <c:v>-0.19418605498321287</c:v>
                </c:pt>
                <c:pt idx="53">
                  <c:v>-0.17136859204780741</c:v>
                </c:pt>
                <c:pt idx="54">
                  <c:v>-0.14972746563574491</c:v>
                </c:pt>
                <c:pt idx="55">
                  <c:v>-0.12951759566588977</c:v>
                </c:pt>
                <c:pt idx="56">
                  <c:v>-0.11092083467945545</c:v>
                </c:pt>
                <c:pt idx="57">
                  <c:v>-9.4049077376887114E-2</c:v>
                </c:pt>
                <c:pt idx="58">
                  <c:v>-7.8950158300892706E-2</c:v>
                </c:pt>
                <c:pt idx="59">
                  <c:v>-6.5615814774675346E-2</c:v>
                </c:pt>
                <c:pt idx="60">
                  <c:v>-5.3990966513186973E-2</c:v>
                </c:pt>
                <c:pt idx="61">
                  <c:v>-4.3983595980427184E-2</c:v>
                </c:pt>
                <c:pt idx="62">
                  <c:v>-3.5474592846230661E-2</c:v>
                </c:pt>
                <c:pt idx="63">
                  <c:v>-2.8327037741600513E-2</c:v>
                </c:pt>
                <c:pt idx="64">
                  <c:v>-2.2394530294842337E-2</c:v>
                </c:pt>
                <c:pt idx="65">
                  <c:v>-1.7528300493568107E-2</c:v>
                </c:pt>
                <c:pt idx="66">
                  <c:v>-1.3582969233685299E-2</c:v>
                </c:pt>
                <c:pt idx="67">
                  <c:v>-1.0420934814422321E-2</c:v>
                </c:pt>
                <c:pt idx="68">
                  <c:v>-7.9154515829797534E-3</c:v>
                </c:pt>
                <c:pt idx="69">
                  <c:v>-5.9525324197756803E-3</c:v>
                </c:pt>
                <c:pt idx="70">
                  <c:v>-4.4318484119378913E-3</c:v>
                </c:pt>
                <c:pt idx="71">
                  <c:v>-3.2668190561998202E-3</c:v>
                </c:pt>
                <c:pt idx="72">
                  <c:v>-2.3840882014647658E-3</c:v>
                </c:pt>
                <c:pt idx="73">
                  <c:v>-1.7225689390536257E-3</c:v>
                </c:pt>
                <c:pt idx="74">
                  <c:v>-1.2322191684729781E-3</c:v>
                </c:pt>
                <c:pt idx="75">
                  <c:v>-8.7268269504573045E-4</c:v>
                </c:pt>
                <c:pt idx="76">
                  <c:v>-6.119019301137513E-4</c:v>
                </c:pt>
                <c:pt idx="77">
                  <c:v>-4.2478027055073718E-4</c:v>
                </c:pt>
                <c:pt idx="78">
                  <c:v>-2.9194692579144959E-4</c:v>
                </c:pt>
                <c:pt idx="79">
                  <c:v>-1.986554713927651E-4</c:v>
                </c:pt>
                <c:pt idx="80">
                  <c:v>-1.3383022576488033E-4</c:v>
                </c:pt>
              </c:numCache>
            </c:numRef>
          </c:xVal>
          <c:yVal>
            <c:numRef>
              <c:f>Burt!$J$2:$J$82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-1.9000000000000001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-0.70000000000000062</c:v>
                </c:pt>
                <c:pt idx="34">
                  <c:v>-0.60000000000000064</c:v>
                </c:pt>
                <c:pt idx="35">
                  <c:v>-0.5</c:v>
                </c:pt>
                <c:pt idx="36">
                  <c:v>-0.4</c:v>
                </c:pt>
                <c:pt idx="37">
                  <c:v>-0.30000000000000032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9.9999999999999811E-2</c:v>
                </c:pt>
                <c:pt idx="42">
                  <c:v>0.2</c:v>
                </c:pt>
                <c:pt idx="43">
                  <c:v>0.30000000000000032</c:v>
                </c:pt>
                <c:pt idx="44">
                  <c:v>0.4</c:v>
                </c:pt>
                <c:pt idx="45">
                  <c:v>0.5</c:v>
                </c:pt>
                <c:pt idx="46">
                  <c:v>0.60000000000000064</c:v>
                </c:pt>
                <c:pt idx="47">
                  <c:v>0.70000000000000062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1.9000000000000101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549-C747-A7E2-83B00704E4A7}"/>
            </c:ext>
          </c:extLst>
        </c:ser>
        <c:ser>
          <c:idx val="4"/>
          <c:order val="4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Burt!$L$18:$L$19</c:f>
              <c:numCache>
                <c:formatCode>General</c:formatCode>
                <c:ptCount val="2"/>
                <c:pt idx="0">
                  <c:v>-0.39894228040143281</c:v>
                </c:pt>
                <c:pt idx="1">
                  <c:v>0</c:v>
                </c:pt>
              </c:numCache>
            </c:numRef>
          </c:xVal>
          <c:yVal>
            <c:numRef>
              <c:f>Burt!$M$18:$M$19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549-C747-A7E2-83B00704E4A7}"/>
            </c:ext>
          </c:extLst>
        </c:ser>
        <c:ser>
          <c:idx val="5"/>
          <c:order val="5"/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Burt!$L$21:$L$22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Burt!$M$21:$M$22</c:f>
              <c:numCache>
                <c:formatCode>General</c:formatCode>
                <c:ptCount val="2"/>
                <c:pt idx="0">
                  <c:v>-4</c:v>
                </c:pt>
                <c:pt idx="1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549-C747-A7E2-83B00704E4A7}"/>
            </c:ext>
          </c:extLst>
        </c:ser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Burt!$K$2:$K$82</c:f>
              <c:numCache>
                <c:formatCode>General</c:formatCode>
                <c:ptCount val="81"/>
                <c:pt idx="0">
                  <c:v>-1.3383022576488553E-4</c:v>
                </c:pt>
                <c:pt idx="1">
                  <c:v>-1.9865547139277318E-4</c:v>
                </c:pt>
                <c:pt idx="2">
                  <c:v>-2.9194692579146065E-4</c:v>
                </c:pt>
                <c:pt idx="3">
                  <c:v>-4.2478027055075236E-4</c:v>
                </c:pt>
                <c:pt idx="4">
                  <c:v>-6.119019301137719E-4</c:v>
                </c:pt>
                <c:pt idx="5">
                  <c:v>-8.7268269504575994E-4</c:v>
                </c:pt>
                <c:pt idx="6">
                  <c:v>-1.2322191684730223E-3</c:v>
                </c:pt>
                <c:pt idx="7">
                  <c:v>-1.7225689390536834E-3</c:v>
                </c:pt>
                <c:pt idx="8">
                  <c:v>-2.38408820146484E-3</c:v>
                </c:pt>
                <c:pt idx="9">
                  <c:v>-3.2668190561999243E-3</c:v>
                </c:pt>
                <c:pt idx="10">
                  <c:v>-4.4318484119380205E-3</c:v>
                </c:pt>
                <c:pt idx="11">
                  <c:v>-5.9525324197758529E-3</c:v>
                </c:pt>
                <c:pt idx="12">
                  <c:v>-7.915451582979979E-3</c:v>
                </c:pt>
                <c:pt idx="13">
                  <c:v>-1.04209348144226E-2</c:v>
                </c:pt>
                <c:pt idx="14">
                  <c:v>-1.3582969233685639E-2</c:v>
                </c:pt>
                <c:pt idx="15">
                  <c:v>-1.7528300493568561E-2</c:v>
                </c:pt>
                <c:pt idx="16">
                  <c:v>-2.2394530294842858E-2</c:v>
                </c:pt>
                <c:pt idx="17">
                  <c:v>-2.8327037741601186E-2</c:v>
                </c:pt>
                <c:pt idx="18">
                  <c:v>-3.5474592846231418E-2</c:v>
                </c:pt>
                <c:pt idx="19">
                  <c:v>-4.3983595980427184E-2</c:v>
                </c:pt>
                <c:pt idx="20">
                  <c:v>-5.3990966513188084E-2</c:v>
                </c:pt>
                <c:pt idx="21">
                  <c:v>-6.5615814774676581E-2</c:v>
                </c:pt>
                <c:pt idx="22">
                  <c:v>-7.8950158300894066E-2</c:v>
                </c:pt>
                <c:pt idx="23">
                  <c:v>-9.4049077376887114E-2</c:v>
                </c:pt>
                <c:pt idx="24">
                  <c:v>-0.11092083467945545</c:v>
                </c:pt>
                <c:pt idx="25">
                  <c:v>-0.12951759566589174</c:v>
                </c:pt>
                <c:pt idx="26">
                  <c:v>-0.14972746563574491</c:v>
                </c:pt>
                <c:pt idx="27">
                  <c:v>-0.17136859204780741</c:v>
                </c:pt>
                <c:pt idx="28">
                  <c:v>-0.19418605498321287</c:v>
                </c:pt>
                <c:pt idx="29">
                  <c:v>-0.2178521770325505</c:v>
                </c:pt>
                <c:pt idx="30">
                  <c:v>-0.24197072451914334</c:v>
                </c:pt>
                <c:pt idx="31">
                  <c:v>-0.26608524989875482</c:v>
                </c:pt>
                <c:pt idx="32">
                  <c:v>-0.28969155276148228</c:v>
                </c:pt>
                <c:pt idx="33">
                  <c:v>-0.31225393336676138</c:v>
                </c:pt>
                <c:pt idx="34">
                  <c:v>-0.33322460289180011</c:v>
                </c:pt>
                <c:pt idx="35">
                  <c:v>-0.35206532676429947</c:v>
                </c:pt>
                <c:pt idx="36">
                  <c:v>-0.36827014030332328</c:v>
                </c:pt>
                <c:pt idx="37">
                  <c:v>-0.38138781546052464</c:v>
                </c:pt>
                <c:pt idx="38">
                  <c:v>-0.39104269397545693</c:v>
                </c:pt>
                <c:pt idx="39">
                  <c:v>-0.39695254747701236</c:v>
                </c:pt>
                <c:pt idx="40">
                  <c:v>-0.39894228040143281</c:v>
                </c:pt>
                <c:pt idx="41">
                  <c:v>-0.39695254747701236</c:v>
                </c:pt>
                <c:pt idx="42">
                  <c:v>-0.39104269397545693</c:v>
                </c:pt>
                <c:pt idx="43">
                  <c:v>-0.38138781546052464</c:v>
                </c:pt>
                <c:pt idx="44">
                  <c:v>-0.36827014030332328</c:v>
                </c:pt>
                <c:pt idx="45">
                  <c:v>-0.35206532676429947</c:v>
                </c:pt>
                <c:pt idx="46">
                  <c:v>-0.33322460289180011</c:v>
                </c:pt>
                <c:pt idx="47">
                  <c:v>-0.31225393336676138</c:v>
                </c:pt>
                <c:pt idx="48">
                  <c:v>-0.28969155276148228</c:v>
                </c:pt>
                <c:pt idx="49">
                  <c:v>-0.26608524989875482</c:v>
                </c:pt>
                <c:pt idx="50">
                  <c:v>-0.24197072451914334</c:v>
                </c:pt>
                <c:pt idx="51">
                  <c:v>-0.2178521770325505</c:v>
                </c:pt>
                <c:pt idx="52">
                  <c:v>-0.19418605498321287</c:v>
                </c:pt>
                <c:pt idx="53">
                  <c:v>-0.17136859204780741</c:v>
                </c:pt>
                <c:pt idx="54">
                  <c:v>-0.14972746563574491</c:v>
                </c:pt>
                <c:pt idx="55">
                  <c:v>-0.12951759566588977</c:v>
                </c:pt>
                <c:pt idx="56">
                  <c:v>-0.11092083467945545</c:v>
                </c:pt>
                <c:pt idx="57">
                  <c:v>-9.4049077376887114E-2</c:v>
                </c:pt>
                <c:pt idx="58">
                  <c:v>-7.8950158300892706E-2</c:v>
                </c:pt>
                <c:pt idx="59">
                  <c:v>-6.5615814774675346E-2</c:v>
                </c:pt>
                <c:pt idx="60">
                  <c:v>-5.3990966513186973E-2</c:v>
                </c:pt>
                <c:pt idx="61">
                  <c:v>-4.3983595980427184E-2</c:v>
                </c:pt>
                <c:pt idx="62">
                  <c:v>-3.5474592846230661E-2</c:v>
                </c:pt>
                <c:pt idx="63">
                  <c:v>-2.8327037741600513E-2</c:v>
                </c:pt>
                <c:pt idx="64">
                  <c:v>-2.2394530294842337E-2</c:v>
                </c:pt>
                <c:pt idx="65">
                  <c:v>-1.7528300493568107E-2</c:v>
                </c:pt>
                <c:pt idx="66">
                  <c:v>-1.3582969233685299E-2</c:v>
                </c:pt>
                <c:pt idx="67">
                  <c:v>-1.0420934814422321E-2</c:v>
                </c:pt>
                <c:pt idx="68">
                  <c:v>-7.9154515829797534E-3</c:v>
                </c:pt>
                <c:pt idx="69">
                  <c:v>-5.9525324197756803E-3</c:v>
                </c:pt>
                <c:pt idx="70">
                  <c:v>-4.4318484119378913E-3</c:v>
                </c:pt>
                <c:pt idx="71">
                  <c:v>-3.2668190561998202E-3</c:v>
                </c:pt>
                <c:pt idx="72">
                  <c:v>-2.3840882014647658E-3</c:v>
                </c:pt>
                <c:pt idx="73">
                  <c:v>-1.7225689390536257E-3</c:v>
                </c:pt>
                <c:pt idx="74">
                  <c:v>-1.2322191684729781E-3</c:v>
                </c:pt>
                <c:pt idx="75">
                  <c:v>-8.7268269504573045E-4</c:v>
                </c:pt>
                <c:pt idx="76">
                  <c:v>-6.119019301137513E-4</c:v>
                </c:pt>
                <c:pt idx="77">
                  <c:v>-4.2478027055073718E-4</c:v>
                </c:pt>
                <c:pt idx="78">
                  <c:v>-2.9194692579144959E-4</c:v>
                </c:pt>
                <c:pt idx="79">
                  <c:v>-1.986554713927651E-4</c:v>
                </c:pt>
                <c:pt idx="80">
                  <c:v>-1.3383022576488033E-4</c:v>
                </c:pt>
              </c:numCache>
            </c:numRef>
          </c:xVal>
          <c:yVal>
            <c:numRef>
              <c:f>Burt!$J$2:$J$82</c:f>
              <c:numCache>
                <c:formatCode>General</c:formatCode>
                <c:ptCount val="81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-3.7</c:v>
                </c:pt>
                <c:pt idx="4">
                  <c:v>-3.6</c:v>
                </c:pt>
                <c:pt idx="5">
                  <c:v>-3.5</c:v>
                </c:pt>
                <c:pt idx="6">
                  <c:v>-3.4</c:v>
                </c:pt>
                <c:pt idx="7">
                  <c:v>-3.3</c:v>
                </c:pt>
                <c:pt idx="8">
                  <c:v>-3.2</c:v>
                </c:pt>
                <c:pt idx="9">
                  <c:v>-3.1</c:v>
                </c:pt>
                <c:pt idx="10">
                  <c:v>-3</c:v>
                </c:pt>
                <c:pt idx="11">
                  <c:v>-2.9</c:v>
                </c:pt>
                <c:pt idx="12">
                  <c:v>-2.8</c:v>
                </c:pt>
                <c:pt idx="13">
                  <c:v>-2.7</c:v>
                </c:pt>
                <c:pt idx="14">
                  <c:v>-2.6</c:v>
                </c:pt>
                <c:pt idx="15">
                  <c:v>-2.5</c:v>
                </c:pt>
                <c:pt idx="16">
                  <c:v>-2.4</c:v>
                </c:pt>
                <c:pt idx="17">
                  <c:v>-2.2999999999999998</c:v>
                </c:pt>
                <c:pt idx="18">
                  <c:v>-2.2000000000000002</c:v>
                </c:pt>
                <c:pt idx="19">
                  <c:v>-2.1</c:v>
                </c:pt>
                <c:pt idx="20">
                  <c:v>-2</c:v>
                </c:pt>
                <c:pt idx="21">
                  <c:v>-1.9000000000000001</c:v>
                </c:pt>
                <c:pt idx="22">
                  <c:v>-1.8</c:v>
                </c:pt>
                <c:pt idx="23">
                  <c:v>-1.7</c:v>
                </c:pt>
                <c:pt idx="24">
                  <c:v>-1.6</c:v>
                </c:pt>
                <c:pt idx="25">
                  <c:v>-1.5</c:v>
                </c:pt>
                <c:pt idx="26">
                  <c:v>-1.4</c:v>
                </c:pt>
                <c:pt idx="27">
                  <c:v>-1.3</c:v>
                </c:pt>
                <c:pt idx="28">
                  <c:v>-1.2</c:v>
                </c:pt>
                <c:pt idx="29">
                  <c:v>-1.1000000000000001</c:v>
                </c:pt>
                <c:pt idx="30">
                  <c:v>-1</c:v>
                </c:pt>
                <c:pt idx="31">
                  <c:v>-0.9</c:v>
                </c:pt>
                <c:pt idx="32">
                  <c:v>-0.8</c:v>
                </c:pt>
                <c:pt idx="33">
                  <c:v>-0.70000000000000062</c:v>
                </c:pt>
                <c:pt idx="34">
                  <c:v>-0.60000000000000064</c:v>
                </c:pt>
                <c:pt idx="35">
                  <c:v>-0.5</c:v>
                </c:pt>
                <c:pt idx="36">
                  <c:v>-0.4</c:v>
                </c:pt>
                <c:pt idx="37">
                  <c:v>-0.30000000000000032</c:v>
                </c:pt>
                <c:pt idx="38">
                  <c:v>-0.2</c:v>
                </c:pt>
                <c:pt idx="39">
                  <c:v>-0.1</c:v>
                </c:pt>
                <c:pt idx="40">
                  <c:v>0</c:v>
                </c:pt>
                <c:pt idx="41">
                  <c:v>9.9999999999999811E-2</c:v>
                </c:pt>
                <c:pt idx="42">
                  <c:v>0.2</c:v>
                </c:pt>
                <c:pt idx="43">
                  <c:v>0.30000000000000032</c:v>
                </c:pt>
                <c:pt idx="44">
                  <c:v>0.4</c:v>
                </c:pt>
                <c:pt idx="45">
                  <c:v>0.5</c:v>
                </c:pt>
                <c:pt idx="46">
                  <c:v>0.60000000000000064</c:v>
                </c:pt>
                <c:pt idx="47">
                  <c:v>0.70000000000000062</c:v>
                </c:pt>
                <c:pt idx="48">
                  <c:v>0.8</c:v>
                </c:pt>
                <c:pt idx="49">
                  <c:v>0.9</c:v>
                </c:pt>
                <c:pt idx="50">
                  <c:v>1</c:v>
                </c:pt>
                <c:pt idx="51">
                  <c:v>1.1000000000000001</c:v>
                </c:pt>
                <c:pt idx="52">
                  <c:v>1.2</c:v>
                </c:pt>
                <c:pt idx="53">
                  <c:v>1.3</c:v>
                </c:pt>
                <c:pt idx="54">
                  <c:v>1.4</c:v>
                </c:pt>
                <c:pt idx="55">
                  <c:v>1.50000000000001</c:v>
                </c:pt>
                <c:pt idx="56">
                  <c:v>1.6</c:v>
                </c:pt>
                <c:pt idx="57">
                  <c:v>1.7</c:v>
                </c:pt>
                <c:pt idx="58">
                  <c:v>1.80000000000001</c:v>
                </c:pt>
                <c:pt idx="59">
                  <c:v>1.9000000000000101</c:v>
                </c:pt>
                <c:pt idx="60">
                  <c:v>2.0000000000000102</c:v>
                </c:pt>
                <c:pt idx="61">
                  <c:v>2.1</c:v>
                </c:pt>
                <c:pt idx="62">
                  <c:v>2.2000000000000099</c:v>
                </c:pt>
                <c:pt idx="63">
                  <c:v>2.30000000000001</c:v>
                </c:pt>
                <c:pt idx="64">
                  <c:v>2.4000000000000101</c:v>
                </c:pt>
                <c:pt idx="65">
                  <c:v>2.5000000000000102</c:v>
                </c:pt>
                <c:pt idx="66">
                  <c:v>2.6000000000000099</c:v>
                </c:pt>
                <c:pt idx="67">
                  <c:v>2.7000000000000099</c:v>
                </c:pt>
                <c:pt idx="68">
                  <c:v>2.80000000000001</c:v>
                </c:pt>
                <c:pt idx="69">
                  <c:v>2.9000000000000101</c:v>
                </c:pt>
                <c:pt idx="70">
                  <c:v>3.0000000000000102</c:v>
                </c:pt>
                <c:pt idx="71">
                  <c:v>3.1000000000000099</c:v>
                </c:pt>
                <c:pt idx="72">
                  <c:v>3.2000000000000099</c:v>
                </c:pt>
                <c:pt idx="73">
                  <c:v>3.30000000000001</c:v>
                </c:pt>
                <c:pt idx="74">
                  <c:v>3.4000000000000101</c:v>
                </c:pt>
                <c:pt idx="75">
                  <c:v>3.5000000000000102</c:v>
                </c:pt>
                <c:pt idx="76">
                  <c:v>3.6000000000000099</c:v>
                </c:pt>
                <c:pt idx="77">
                  <c:v>3.7000000000000099</c:v>
                </c:pt>
                <c:pt idx="78">
                  <c:v>3.80000000000001</c:v>
                </c:pt>
                <c:pt idx="79">
                  <c:v>3.9000000000000101</c:v>
                </c:pt>
                <c:pt idx="80">
                  <c:v>4.0000000000000098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549-C747-A7E2-83B00704E4A7}"/>
            </c:ext>
          </c:extLst>
        </c:ser>
        <c:ser>
          <c:idx val="1"/>
          <c:order val="1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Burt!$L$18:$L$19</c:f>
              <c:numCache>
                <c:formatCode>General</c:formatCode>
                <c:ptCount val="2"/>
                <c:pt idx="0">
                  <c:v>-0.39894228040143281</c:v>
                </c:pt>
                <c:pt idx="1">
                  <c:v>0</c:v>
                </c:pt>
              </c:numCache>
            </c:numRef>
          </c:xVal>
          <c:yVal>
            <c:numRef>
              <c:f>Burt!$M$18:$M$19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549-C747-A7E2-83B00704E4A7}"/>
            </c:ext>
          </c:extLst>
        </c:ser>
        <c:ser>
          <c:idx val="2"/>
          <c:order val="2"/>
          <c:spPr>
            <a:ln w="19050">
              <a:solidFill>
                <a:prstClr val="black"/>
              </a:solidFill>
            </a:ln>
          </c:spPr>
          <c:marker>
            <c:symbol val="none"/>
          </c:marker>
          <c:xVal>
            <c:numRef>
              <c:f>Burt!$L$21:$L$22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Burt!$M$21:$M$22</c:f>
              <c:numCache>
                <c:formatCode>General</c:formatCode>
                <c:ptCount val="2"/>
                <c:pt idx="0">
                  <c:v>-4</c:v>
                </c:pt>
                <c:pt idx="1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549-C747-A7E2-83B00704E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67584"/>
        <c:axId val="134910336"/>
      </c:scatterChart>
      <c:valAx>
        <c:axId val="134867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4910336"/>
        <c:crosses val="autoZero"/>
        <c:crossBetween val="midCat"/>
      </c:valAx>
      <c:valAx>
        <c:axId val="1349103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3486758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748A4-28FB-45CB-919D-94E8284E29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E59D40-49CA-4499-B1BD-2E5D139F18D1}">
      <dgm:prSet/>
      <dgm:spPr/>
      <dgm:t>
        <a:bodyPr/>
        <a:lstStyle/>
        <a:p>
          <a:r>
            <a:rPr lang="en-US"/>
            <a:t>Play a math game</a:t>
          </a:r>
        </a:p>
      </dgm:t>
    </dgm:pt>
    <dgm:pt modelId="{98A239DD-C4E9-46D8-B1B6-4269F884F607}" type="parTrans" cxnId="{2D728EC7-DEEB-48DE-8F38-C183EABE98D7}">
      <dgm:prSet/>
      <dgm:spPr/>
      <dgm:t>
        <a:bodyPr/>
        <a:lstStyle/>
        <a:p>
          <a:endParaRPr lang="en-US"/>
        </a:p>
      </dgm:t>
    </dgm:pt>
    <dgm:pt modelId="{D940A5F2-D633-4E82-B24B-08FAD86B1C88}" type="sibTrans" cxnId="{2D728EC7-DEEB-48DE-8F38-C183EABE98D7}">
      <dgm:prSet/>
      <dgm:spPr/>
      <dgm:t>
        <a:bodyPr/>
        <a:lstStyle/>
        <a:p>
          <a:endParaRPr lang="en-US"/>
        </a:p>
      </dgm:t>
    </dgm:pt>
    <dgm:pt modelId="{A4D6CC7E-520E-444E-A6A1-C7E95DA4450C}">
      <dgm:prSet/>
      <dgm:spPr/>
      <dgm:t>
        <a:bodyPr/>
        <a:lstStyle/>
        <a:p>
          <a:r>
            <a:rPr lang="en-US"/>
            <a:t>Learn a little numerical cognition theory (data upload)</a:t>
          </a:r>
        </a:p>
      </dgm:t>
    </dgm:pt>
    <dgm:pt modelId="{13D1C151-019E-4F37-A2C0-82F272883E9E}" type="parTrans" cxnId="{E743A2E3-33A8-47E3-8D07-5B4A2B774257}">
      <dgm:prSet/>
      <dgm:spPr/>
      <dgm:t>
        <a:bodyPr/>
        <a:lstStyle/>
        <a:p>
          <a:endParaRPr lang="en-US"/>
        </a:p>
      </dgm:t>
    </dgm:pt>
    <dgm:pt modelId="{1A73710E-8654-41BE-AB7C-52B7F9A51D36}" type="sibTrans" cxnId="{E743A2E3-33A8-47E3-8D07-5B4A2B774257}">
      <dgm:prSet/>
      <dgm:spPr/>
      <dgm:t>
        <a:bodyPr/>
        <a:lstStyle/>
        <a:p>
          <a:endParaRPr lang="en-US"/>
        </a:p>
      </dgm:t>
    </dgm:pt>
    <dgm:pt modelId="{EA6EDB5D-C245-4748-B6E4-156931ADDBE0}">
      <dgm:prSet/>
      <dgm:spPr/>
      <dgm:t>
        <a:bodyPr/>
        <a:lstStyle/>
        <a:p>
          <a:r>
            <a:rPr lang="en-US"/>
            <a:t>Make predictions</a:t>
          </a:r>
        </a:p>
      </dgm:t>
    </dgm:pt>
    <dgm:pt modelId="{EB4D29B0-1DB9-4CE9-A0B0-F005F02C450A}" type="parTrans" cxnId="{F5FB6006-8600-49BE-950F-0C55795B0C23}">
      <dgm:prSet/>
      <dgm:spPr/>
      <dgm:t>
        <a:bodyPr/>
        <a:lstStyle/>
        <a:p>
          <a:endParaRPr lang="en-US"/>
        </a:p>
      </dgm:t>
    </dgm:pt>
    <dgm:pt modelId="{2C1F3189-A4FC-4903-9563-E495775D9A6D}" type="sibTrans" cxnId="{F5FB6006-8600-49BE-950F-0C55795B0C23}">
      <dgm:prSet/>
      <dgm:spPr/>
      <dgm:t>
        <a:bodyPr/>
        <a:lstStyle/>
        <a:p>
          <a:endParaRPr lang="en-US"/>
        </a:p>
      </dgm:t>
    </dgm:pt>
    <dgm:pt modelId="{B9175B90-F883-4E41-9C54-3A393DC43419}">
      <dgm:prSet/>
      <dgm:spPr/>
      <dgm:t>
        <a:bodyPr/>
        <a:lstStyle/>
        <a:p>
          <a:r>
            <a:rPr lang="en-US"/>
            <a:t>Fit linear models to gameplay data</a:t>
          </a:r>
        </a:p>
      </dgm:t>
    </dgm:pt>
    <dgm:pt modelId="{2586C272-3F41-4A77-A2C8-5689745BD088}" type="parTrans" cxnId="{E9AD23F6-B1B2-4933-8DB0-6221FD084876}">
      <dgm:prSet/>
      <dgm:spPr/>
      <dgm:t>
        <a:bodyPr/>
        <a:lstStyle/>
        <a:p>
          <a:endParaRPr lang="en-US"/>
        </a:p>
      </dgm:t>
    </dgm:pt>
    <dgm:pt modelId="{973C8BA9-DB5D-4AFC-AE93-D28609DE1A00}" type="sibTrans" cxnId="{E9AD23F6-B1B2-4933-8DB0-6221FD084876}">
      <dgm:prSet/>
      <dgm:spPr/>
      <dgm:t>
        <a:bodyPr/>
        <a:lstStyle/>
        <a:p>
          <a:endParaRPr lang="en-US"/>
        </a:p>
      </dgm:t>
    </dgm:pt>
    <dgm:pt modelId="{478CCCB1-F0B3-4AA7-99CC-74ED05975D5B}">
      <dgm:prSet/>
      <dgm:spPr/>
      <dgm:t>
        <a:bodyPr/>
        <a:lstStyle/>
        <a:p>
          <a:r>
            <a:rPr lang="en-US"/>
            <a:t>Test predictions</a:t>
          </a:r>
        </a:p>
      </dgm:t>
    </dgm:pt>
    <dgm:pt modelId="{0DA18245-D0BB-4040-9F82-C26916967D74}" type="parTrans" cxnId="{F7E08519-0C4A-4078-8EB4-EBEA17BE4C35}">
      <dgm:prSet/>
      <dgm:spPr/>
      <dgm:t>
        <a:bodyPr/>
        <a:lstStyle/>
        <a:p>
          <a:endParaRPr lang="en-US"/>
        </a:p>
      </dgm:t>
    </dgm:pt>
    <dgm:pt modelId="{D15E0347-2F20-461F-A8CC-2C2497F4EFB3}" type="sibTrans" cxnId="{F7E08519-0C4A-4078-8EB4-EBEA17BE4C35}">
      <dgm:prSet/>
      <dgm:spPr/>
      <dgm:t>
        <a:bodyPr/>
        <a:lstStyle/>
        <a:p>
          <a:endParaRPr lang="en-US"/>
        </a:p>
      </dgm:t>
    </dgm:pt>
    <dgm:pt modelId="{B6DB19B4-F937-4E29-9A4A-1D96195C6927}">
      <dgm:prSet/>
      <dgm:spPr/>
      <dgm:t>
        <a:bodyPr/>
        <a:lstStyle/>
        <a:p>
          <a:r>
            <a:rPr lang="en-US"/>
            <a:t>Come up with follow-up analyses</a:t>
          </a:r>
        </a:p>
      </dgm:t>
    </dgm:pt>
    <dgm:pt modelId="{5D8859DF-E484-40F1-B819-31F3186FD771}" type="parTrans" cxnId="{EBDF951A-B76A-4E45-B4B4-B736AC58D10B}">
      <dgm:prSet/>
      <dgm:spPr/>
      <dgm:t>
        <a:bodyPr/>
        <a:lstStyle/>
        <a:p>
          <a:endParaRPr lang="en-US"/>
        </a:p>
      </dgm:t>
    </dgm:pt>
    <dgm:pt modelId="{A005DEF8-0B0E-4E90-AFF3-BE6DD02EC040}" type="sibTrans" cxnId="{EBDF951A-B76A-4E45-B4B4-B736AC58D10B}">
      <dgm:prSet/>
      <dgm:spPr/>
      <dgm:t>
        <a:bodyPr/>
        <a:lstStyle/>
        <a:p>
          <a:endParaRPr lang="en-US"/>
        </a:p>
      </dgm:t>
    </dgm:pt>
    <dgm:pt modelId="{C7C53E48-D682-4BFC-AF7A-745EFED13857}">
      <dgm:prSet/>
      <dgm:spPr/>
      <dgm:t>
        <a:bodyPr/>
        <a:lstStyle/>
        <a:p>
          <a:r>
            <a:rPr lang="en-US"/>
            <a:t>Fit linear models to gameplay data</a:t>
          </a:r>
        </a:p>
      </dgm:t>
    </dgm:pt>
    <dgm:pt modelId="{3BE18DF5-E231-48A4-83F5-EA6531BCFC26}" type="parTrans" cxnId="{D5BE47E5-FA01-437E-8546-28DDB5267D33}">
      <dgm:prSet/>
      <dgm:spPr/>
      <dgm:t>
        <a:bodyPr/>
        <a:lstStyle/>
        <a:p>
          <a:endParaRPr lang="en-US"/>
        </a:p>
      </dgm:t>
    </dgm:pt>
    <dgm:pt modelId="{314C1F19-0FF2-4675-8305-9766E0975AA4}" type="sibTrans" cxnId="{D5BE47E5-FA01-437E-8546-28DDB5267D33}">
      <dgm:prSet/>
      <dgm:spPr/>
      <dgm:t>
        <a:bodyPr/>
        <a:lstStyle/>
        <a:p>
          <a:endParaRPr lang="en-US"/>
        </a:p>
      </dgm:t>
    </dgm:pt>
    <dgm:pt modelId="{C4FCD56B-4DB4-4BF2-85E6-05C6F375F4BB}">
      <dgm:prSet/>
      <dgm:spPr/>
      <dgm:t>
        <a:bodyPr/>
        <a:lstStyle/>
        <a:p>
          <a:r>
            <a:rPr lang="en-US"/>
            <a:t>Test follow-up predictions</a:t>
          </a:r>
        </a:p>
      </dgm:t>
    </dgm:pt>
    <dgm:pt modelId="{8ABD8A11-4DC4-4EDF-8707-217FF595CE06}" type="parTrans" cxnId="{A6660D0E-FA7C-43F6-BC38-7AA47F387441}">
      <dgm:prSet/>
      <dgm:spPr/>
      <dgm:t>
        <a:bodyPr/>
        <a:lstStyle/>
        <a:p>
          <a:endParaRPr lang="en-US"/>
        </a:p>
      </dgm:t>
    </dgm:pt>
    <dgm:pt modelId="{37CE6A11-B6E9-482A-9C8E-F50ECC8F21AD}" type="sibTrans" cxnId="{A6660D0E-FA7C-43F6-BC38-7AA47F387441}">
      <dgm:prSet/>
      <dgm:spPr/>
      <dgm:t>
        <a:bodyPr/>
        <a:lstStyle/>
        <a:p>
          <a:endParaRPr lang="en-US"/>
        </a:p>
      </dgm:t>
    </dgm:pt>
    <dgm:pt modelId="{C0071781-CD88-46A4-A411-6CEE79E837C6}" type="pres">
      <dgm:prSet presAssocID="{576748A4-28FB-45CB-919D-94E8284E2998}" presName="root" presStyleCnt="0">
        <dgm:presLayoutVars>
          <dgm:dir/>
          <dgm:resizeHandles val="exact"/>
        </dgm:presLayoutVars>
      </dgm:prSet>
      <dgm:spPr/>
    </dgm:pt>
    <dgm:pt modelId="{FEE90AAC-B58B-4031-B812-B53BC23B1F64}" type="pres">
      <dgm:prSet presAssocID="{93E59D40-49CA-4499-B1BD-2E5D139F18D1}" presName="compNode" presStyleCnt="0"/>
      <dgm:spPr/>
    </dgm:pt>
    <dgm:pt modelId="{63BF8059-D14F-4934-9B18-92CA3D088975}" type="pres">
      <dgm:prSet presAssocID="{93E59D40-49CA-4499-B1BD-2E5D139F18D1}" presName="bgRect" presStyleLbl="bgShp" presStyleIdx="0" presStyleCnt="8"/>
      <dgm:spPr/>
    </dgm:pt>
    <dgm:pt modelId="{D97F28AA-228B-4041-83EC-EE28AFE65F55}" type="pres">
      <dgm:prSet presAssocID="{93E59D40-49CA-4499-B1BD-2E5D139F18D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EE116A0-5B10-4BBC-AF8A-EE27BF96713E}" type="pres">
      <dgm:prSet presAssocID="{93E59D40-49CA-4499-B1BD-2E5D139F18D1}" presName="spaceRect" presStyleCnt="0"/>
      <dgm:spPr/>
    </dgm:pt>
    <dgm:pt modelId="{F67D7778-2000-4537-B4D4-1BC5DC586D3D}" type="pres">
      <dgm:prSet presAssocID="{93E59D40-49CA-4499-B1BD-2E5D139F18D1}" presName="parTx" presStyleLbl="revTx" presStyleIdx="0" presStyleCnt="8">
        <dgm:presLayoutVars>
          <dgm:chMax val="0"/>
          <dgm:chPref val="0"/>
        </dgm:presLayoutVars>
      </dgm:prSet>
      <dgm:spPr/>
    </dgm:pt>
    <dgm:pt modelId="{67174B90-6702-4F21-8B83-08E854853D53}" type="pres">
      <dgm:prSet presAssocID="{D940A5F2-D633-4E82-B24B-08FAD86B1C88}" presName="sibTrans" presStyleCnt="0"/>
      <dgm:spPr/>
    </dgm:pt>
    <dgm:pt modelId="{627A887D-707D-4066-831B-4804C64E6F62}" type="pres">
      <dgm:prSet presAssocID="{A4D6CC7E-520E-444E-A6A1-C7E95DA4450C}" presName="compNode" presStyleCnt="0"/>
      <dgm:spPr/>
    </dgm:pt>
    <dgm:pt modelId="{3DC14AE6-250C-4AC8-A5DE-775A255F946B}" type="pres">
      <dgm:prSet presAssocID="{A4D6CC7E-520E-444E-A6A1-C7E95DA4450C}" presName="bgRect" presStyleLbl="bgShp" presStyleIdx="1" presStyleCnt="8"/>
      <dgm:spPr/>
    </dgm:pt>
    <dgm:pt modelId="{0E524D72-88F0-4F67-8E4C-96150B2B4836}" type="pres">
      <dgm:prSet presAssocID="{A4D6CC7E-520E-444E-A6A1-C7E95DA4450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4A1650D-F5EC-494D-94EC-9FC9B197F344}" type="pres">
      <dgm:prSet presAssocID="{A4D6CC7E-520E-444E-A6A1-C7E95DA4450C}" presName="spaceRect" presStyleCnt="0"/>
      <dgm:spPr/>
    </dgm:pt>
    <dgm:pt modelId="{76D465B2-562E-495F-B4DC-7E903C377885}" type="pres">
      <dgm:prSet presAssocID="{A4D6CC7E-520E-444E-A6A1-C7E95DA4450C}" presName="parTx" presStyleLbl="revTx" presStyleIdx="1" presStyleCnt="8">
        <dgm:presLayoutVars>
          <dgm:chMax val="0"/>
          <dgm:chPref val="0"/>
        </dgm:presLayoutVars>
      </dgm:prSet>
      <dgm:spPr/>
    </dgm:pt>
    <dgm:pt modelId="{AC61AF03-D07E-4C26-8E15-6CB3A961F2A9}" type="pres">
      <dgm:prSet presAssocID="{1A73710E-8654-41BE-AB7C-52B7F9A51D36}" presName="sibTrans" presStyleCnt="0"/>
      <dgm:spPr/>
    </dgm:pt>
    <dgm:pt modelId="{DF34F32C-C204-4B48-9CC3-D842DCAE55F3}" type="pres">
      <dgm:prSet presAssocID="{EA6EDB5D-C245-4748-B6E4-156931ADDBE0}" presName="compNode" presStyleCnt="0"/>
      <dgm:spPr/>
    </dgm:pt>
    <dgm:pt modelId="{9CB21EF0-19FA-4CDB-B806-5EBC8A0C5D8D}" type="pres">
      <dgm:prSet presAssocID="{EA6EDB5D-C245-4748-B6E4-156931ADDBE0}" presName="bgRect" presStyleLbl="bgShp" presStyleIdx="2" presStyleCnt="8"/>
      <dgm:spPr/>
    </dgm:pt>
    <dgm:pt modelId="{DE05B24E-327B-4AC1-B079-409FDAC88A0F}" type="pres">
      <dgm:prSet presAssocID="{EA6EDB5D-C245-4748-B6E4-156931ADDBE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F164433-97DC-4132-A09D-7CD7A01431CC}" type="pres">
      <dgm:prSet presAssocID="{EA6EDB5D-C245-4748-B6E4-156931ADDBE0}" presName="spaceRect" presStyleCnt="0"/>
      <dgm:spPr/>
    </dgm:pt>
    <dgm:pt modelId="{E77598F5-AE96-4FB5-9363-F04585173D9D}" type="pres">
      <dgm:prSet presAssocID="{EA6EDB5D-C245-4748-B6E4-156931ADDBE0}" presName="parTx" presStyleLbl="revTx" presStyleIdx="2" presStyleCnt="8">
        <dgm:presLayoutVars>
          <dgm:chMax val="0"/>
          <dgm:chPref val="0"/>
        </dgm:presLayoutVars>
      </dgm:prSet>
      <dgm:spPr/>
    </dgm:pt>
    <dgm:pt modelId="{A41EEB1E-B81D-4602-AA71-23FB7A093544}" type="pres">
      <dgm:prSet presAssocID="{2C1F3189-A4FC-4903-9563-E495775D9A6D}" presName="sibTrans" presStyleCnt="0"/>
      <dgm:spPr/>
    </dgm:pt>
    <dgm:pt modelId="{F02FA464-7C96-4324-8D98-5A50FDEA20D1}" type="pres">
      <dgm:prSet presAssocID="{B9175B90-F883-4E41-9C54-3A393DC43419}" presName="compNode" presStyleCnt="0"/>
      <dgm:spPr/>
    </dgm:pt>
    <dgm:pt modelId="{E5ADA06E-E43E-45D8-B1FA-627E78103F3F}" type="pres">
      <dgm:prSet presAssocID="{B9175B90-F883-4E41-9C54-3A393DC43419}" presName="bgRect" presStyleLbl="bgShp" presStyleIdx="3" presStyleCnt="8"/>
      <dgm:spPr/>
    </dgm:pt>
    <dgm:pt modelId="{EA401E2D-D45A-45E6-9257-AA629759B459}" type="pres">
      <dgm:prSet presAssocID="{B9175B90-F883-4E41-9C54-3A393DC4341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C8420B2-838A-4609-B940-57B076710119}" type="pres">
      <dgm:prSet presAssocID="{B9175B90-F883-4E41-9C54-3A393DC43419}" presName="spaceRect" presStyleCnt="0"/>
      <dgm:spPr/>
    </dgm:pt>
    <dgm:pt modelId="{81DBD5E2-7556-481A-A12F-944B3574CED8}" type="pres">
      <dgm:prSet presAssocID="{B9175B90-F883-4E41-9C54-3A393DC43419}" presName="parTx" presStyleLbl="revTx" presStyleIdx="3" presStyleCnt="8">
        <dgm:presLayoutVars>
          <dgm:chMax val="0"/>
          <dgm:chPref val="0"/>
        </dgm:presLayoutVars>
      </dgm:prSet>
      <dgm:spPr/>
    </dgm:pt>
    <dgm:pt modelId="{DC19EDF5-5F34-4599-ADC1-BCB1C96E3E16}" type="pres">
      <dgm:prSet presAssocID="{973C8BA9-DB5D-4AFC-AE93-D28609DE1A00}" presName="sibTrans" presStyleCnt="0"/>
      <dgm:spPr/>
    </dgm:pt>
    <dgm:pt modelId="{53DC7F32-5ABC-4D9A-B6DB-7743DC14B7D1}" type="pres">
      <dgm:prSet presAssocID="{478CCCB1-F0B3-4AA7-99CC-74ED05975D5B}" presName="compNode" presStyleCnt="0"/>
      <dgm:spPr/>
    </dgm:pt>
    <dgm:pt modelId="{C4F9B8E8-C64C-4D06-8E6C-10F10E3E92B8}" type="pres">
      <dgm:prSet presAssocID="{478CCCB1-F0B3-4AA7-99CC-74ED05975D5B}" presName="bgRect" presStyleLbl="bgShp" presStyleIdx="4" presStyleCnt="8"/>
      <dgm:spPr/>
    </dgm:pt>
    <dgm:pt modelId="{B22AE4EE-6353-4E5D-8AB2-92EF87080DCF}" type="pres">
      <dgm:prSet presAssocID="{478CCCB1-F0B3-4AA7-99CC-74ED05975D5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23C274F1-4FB8-4EDA-82DB-9F074A3CBF2A}" type="pres">
      <dgm:prSet presAssocID="{478CCCB1-F0B3-4AA7-99CC-74ED05975D5B}" presName="spaceRect" presStyleCnt="0"/>
      <dgm:spPr/>
    </dgm:pt>
    <dgm:pt modelId="{29938B4F-A5B3-48A2-89AF-4AACC43EBC75}" type="pres">
      <dgm:prSet presAssocID="{478CCCB1-F0B3-4AA7-99CC-74ED05975D5B}" presName="parTx" presStyleLbl="revTx" presStyleIdx="4" presStyleCnt="8">
        <dgm:presLayoutVars>
          <dgm:chMax val="0"/>
          <dgm:chPref val="0"/>
        </dgm:presLayoutVars>
      </dgm:prSet>
      <dgm:spPr/>
    </dgm:pt>
    <dgm:pt modelId="{43F79AEC-61C3-4F99-B71D-DD7FD393E67A}" type="pres">
      <dgm:prSet presAssocID="{D15E0347-2F20-461F-A8CC-2C2497F4EFB3}" presName="sibTrans" presStyleCnt="0"/>
      <dgm:spPr/>
    </dgm:pt>
    <dgm:pt modelId="{F9D3D765-B5CB-4C1A-A230-DFCB17756E88}" type="pres">
      <dgm:prSet presAssocID="{B6DB19B4-F937-4E29-9A4A-1D96195C6927}" presName="compNode" presStyleCnt="0"/>
      <dgm:spPr/>
    </dgm:pt>
    <dgm:pt modelId="{F659B61B-FDD1-4B7C-BE61-29A110CEDF1F}" type="pres">
      <dgm:prSet presAssocID="{B6DB19B4-F937-4E29-9A4A-1D96195C6927}" presName="bgRect" presStyleLbl="bgShp" presStyleIdx="5" presStyleCnt="8"/>
      <dgm:spPr/>
    </dgm:pt>
    <dgm:pt modelId="{8C6FDD8D-7183-4928-8444-63C1FB04337B}" type="pres">
      <dgm:prSet presAssocID="{B6DB19B4-F937-4E29-9A4A-1D96195C692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2812EA4-C6FF-4ECE-B69C-C5201BDABF7B}" type="pres">
      <dgm:prSet presAssocID="{B6DB19B4-F937-4E29-9A4A-1D96195C6927}" presName="spaceRect" presStyleCnt="0"/>
      <dgm:spPr/>
    </dgm:pt>
    <dgm:pt modelId="{3A21F678-C980-4B90-A36B-18CDB8F4FD7A}" type="pres">
      <dgm:prSet presAssocID="{B6DB19B4-F937-4E29-9A4A-1D96195C6927}" presName="parTx" presStyleLbl="revTx" presStyleIdx="5" presStyleCnt="8">
        <dgm:presLayoutVars>
          <dgm:chMax val="0"/>
          <dgm:chPref val="0"/>
        </dgm:presLayoutVars>
      </dgm:prSet>
      <dgm:spPr/>
    </dgm:pt>
    <dgm:pt modelId="{8E118A36-BDFC-443A-A0A1-93B60EB518DA}" type="pres">
      <dgm:prSet presAssocID="{A005DEF8-0B0E-4E90-AFF3-BE6DD02EC040}" presName="sibTrans" presStyleCnt="0"/>
      <dgm:spPr/>
    </dgm:pt>
    <dgm:pt modelId="{ABC08461-3D2C-41DC-9C5F-0821C7090A57}" type="pres">
      <dgm:prSet presAssocID="{C7C53E48-D682-4BFC-AF7A-745EFED13857}" presName="compNode" presStyleCnt="0"/>
      <dgm:spPr/>
    </dgm:pt>
    <dgm:pt modelId="{5F5360B3-13C5-423C-A934-B658F0656B25}" type="pres">
      <dgm:prSet presAssocID="{C7C53E48-D682-4BFC-AF7A-745EFED13857}" presName="bgRect" presStyleLbl="bgShp" presStyleIdx="6" presStyleCnt="8"/>
      <dgm:spPr/>
    </dgm:pt>
    <dgm:pt modelId="{CD2848E0-00E7-4263-A828-B34BED67A3DB}" type="pres">
      <dgm:prSet presAssocID="{C7C53E48-D682-4BFC-AF7A-745EFED1385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092353B-7B9B-42F2-B4C0-E0A105260715}" type="pres">
      <dgm:prSet presAssocID="{C7C53E48-D682-4BFC-AF7A-745EFED13857}" presName="spaceRect" presStyleCnt="0"/>
      <dgm:spPr/>
    </dgm:pt>
    <dgm:pt modelId="{5E32A890-8839-491B-801D-295B7B4E7903}" type="pres">
      <dgm:prSet presAssocID="{C7C53E48-D682-4BFC-AF7A-745EFED13857}" presName="parTx" presStyleLbl="revTx" presStyleIdx="6" presStyleCnt="8">
        <dgm:presLayoutVars>
          <dgm:chMax val="0"/>
          <dgm:chPref val="0"/>
        </dgm:presLayoutVars>
      </dgm:prSet>
      <dgm:spPr/>
    </dgm:pt>
    <dgm:pt modelId="{DD9B109E-3A9F-41D0-AF87-BC708F11D166}" type="pres">
      <dgm:prSet presAssocID="{314C1F19-0FF2-4675-8305-9766E0975AA4}" presName="sibTrans" presStyleCnt="0"/>
      <dgm:spPr/>
    </dgm:pt>
    <dgm:pt modelId="{FF23E928-9272-4298-B1FE-48CDDAC6E1FB}" type="pres">
      <dgm:prSet presAssocID="{C4FCD56B-4DB4-4BF2-85E6-05C6F375F4BB}" presName="compNode" presStyleCnt="0"/>
      <dgm:spPr/>
    </dgm:pt>
    <dgm:pt modelId="{3D0EE7B8-8295-42DA-92E9-EECD89B9A0E7}" type="pres">
      <dgm:prSet presAssocID="{C4FCD56B-4DB4-4BF2-85E6-05C6F375F4BB}" presName="bgRect" presStyleLbl="bgShp" presStyleIdx="7" presStyleCnt="8"/>
      <dgm:spPr/>
    </dgm:pt>
    <dgm:pt modelId="{4CF443B9-E2BC-4B89-A003-012B84DEFA81}" type="pres">
      <dgm:prSet presAssocID="{C4FCD56B-4DB4-4BF2-85E6-05C6F375F4B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0AA58A29-C39B-4F9D-8834-3D6F2DFD881E}" type="pres">
      <dgm:prSet presAssocID="{C4FCD56B-4DB4-4BF2-85E6-05C6F375F4BB}" presName="spaceRect" presStyleCnt="0"/>
      <dgm:spPr/>
    </dgm:pt>
    <dgm:pt modelId="{A18D8793-1438-4942-93ED-7936A4000B40}" type="pres">
      <dgm:prSet presAssocID="{C4FCD56B-4DB4-4BF2-85E6-05C6F375F4B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F5FB6006-8600-49BE-950F-0C55795B0C23}" srcId="{576748A4-28FB-45CB-919D-94E8284E2998}" destId="{EA6EDB5D-C245-4748-B6E4-156931ADDBE0}" srcOrd="2" destOrd="0" parTransId="{EB4D29B0-1DB9-4CE9-A0B0-F005F02C450A}" sibTransId="{2C1F3189-A4FC-4903-9563-E495775D9A6D}"/>
    <dgm:cxn modelId="{A6660D0E-FA7C-43F6-BC38-7AA47F387441}" srcId="{576748A4-28FB-45CB-919D-94E8284E2998}" destId="{C4FCD56B-4DB4-4BF2-85E6-05C6F375F4BB}" srcOrd="7" destOrd="0" parTransId="{8ABD8A11-4DC4-4EDF-8707-217FF595CE06}" sibTransId="{37CE6A11-B6E9-482A-9C8E-F50ECC8F21AD}"/>
    <dgm:cxn modelId="{F7E08519-0C4A-4078-8EB4-EBEA17BE4C35}" srcId="{576748A4-28FB-45CB-919D-94E8284E2998}" destId="{478CCCB1-F0B3-4AA7-99CC-74ED05975D5B}" srcOrd="4" destOrd="0" parTransId="{0DA18245-D0BB-4040-9F82-C26916967D74}" sibTransId="{D15E0347-2F20-461F-A8CC-2C2497F4EFB3}"/>
    <dgm:cxn modelId="{EBDF951A-B76A-4E45-B4B4-B736AC58D10B}" srcId="{576748A4-28FB-45CB-919D-94E8284E2998}" destId="{B6DB19B4-F937-4E29-9A4A-1D96195C6927}" srcOrd="5" destOrd="0" parTransId="{5D8859DF-E484-40F1-B819-31F3186FD771}" sibTransId="{A005DEF8-0B0E-4E90-AFF3-BE6DD02EC040}"/>
    <dgm:cxn modelId="{1718671C-FFBE-4F1B-A6E2-46E160E6FB64}" type="presOf" srcId="{478CCCB1-F0B3-4AA7-99CC-74ED05975D5B}" destId="{29938B4F-A5B3-48A2-89AF-4AACC43EBC75}" srcOrd="0" destOrd="0" presId="urn:microsoft.com/office/officeart/2018/2/layout/IconVerticalSolidList"/>
    <dgm:cxn modelId="{84776C21-E7EE-4BAE-B4EF-44552856F6D4}" type="presOf" srcId="{A4D6CC7E-520E-444E-A6A1-C7E95DA4450C}" destId="{76D465B2-562E-495F-B4DC-7E903C377885}" srcOrd="0" destOrd="0" presId="urn:microsoft.com/office/officeart/2018/2/layout/IconVerticalSolidList"/>
    <dgm:cxn modelId="{17CD4157-0834-4DB8-8E46-5FEF2EEBD8E5}" type="presOf" srcId="{C4FCD56B-4DB4-4BF2-85E6-05C6F375F4BB}" destId="{A18D8793-1438-4942-93ED-7936A4000B40}" srcOrd="0" destOrd="0" presId="urn:microsoft.com/office/officeart/2018/2/layout/IconVerticalSolidList"/>
    <dgm:cxn modelId="{56660179-06A5-46A6-AE3F-9D1B5362DF37}" type="presOf" srcId="{93E59D40-49CA-4499-B1BD-2E5D139F18D1}" destId="{F67D7778-2000-4537-B4D4-1BC5DC586D3D}" srcOrd="0" destOrd="0" presId="urn:microsoft.com/office/officeart/2018/2/layout/IconVerticalSolidList"/>
    <dgm:cxn modelId="{430C4393-18D6-42CC-A41F-53410C242F56}" type="presOf" srcId="{C7C53E48-D682-4BFC-AF7A-745EFED13857}" destId="{5E32A890-8839-491B-801D-295B7B4E7903}" srcOrd="0" destOrd="0" presId="urn:microsoft.com/office/officeart/2018/2/layout/IconVerticalSolidList"/>
    <dgm:cxn modelId="{4FCAA496-77F8-4A54-858A-CB38122BE0A6}" type="presOf" srcId="{B9175B90-F883-4E41-9C54-3A393DC43419}" destId="{81DBD5E2-7556-481A-A12F-944B3574CED8}" srcOrd="0" destOrd="0" presId="urn:microsoft.com/office/officeart/2018/2/layout/IconVerticalSolidList"/>
    <dgm:cxn modelId="{246DCCAB-6476-4B77-9466-0B20A6D8CFDC}" type="presOf" srcId="{EA6EDB5D-C245-4748-B6E4-156931ADDBE0}" destId="{E77598F5-AE96-4FB5-9363-F04585173D9D}" srcOrd="0" destOrd="0" presId="urn:microsoft.com/office/officeart/2018/2/layout/IconVerticalSolidList"/>
    <dgm:cxn modelId="{2D728EC7-DEEB-48DE-8F38-C183EABE98D7}" srcId="{576748A4-28FB-45CB-919D-94E8284E2998}" destId="{93E59D40-49CA-4499-B1BD-2E5D139F18D1}" srcOrd="0" destOrd="0" parTransId="{98A239DD-C4E9-46D8-B1B6-4269F884F607}" sibTransId="{D940A5F2-D633-4E82-B24B-08FAD86B1C88}"/>
    <dgm:cxn modelId="{E743A2E3-33A8-47E3-8D07-5B4A2B774257}" srcId="{576748A4-28FB-45CB-919D-94E8284E2998}" destId="{A4D6CC7E-520E-444E-A6A1-C7E95DA4450C}" srcOrd="1" destOrd="0" parTransId="{13D1C151-019E-4F37-A2C0-82F272883E9E}" sibTransId="{1A73710E-8654-41BE-AB7C-52B7F9A51D36}"/>
    <dgm:cxn modelId="{D5BE47E5-FA01-437E-8546-28DDB5267D33}" srcId="{576748A4-28FB-45CB-919D-94E8284E2998}" destId="{C7C53E48-D682-4BFC-AF7A-745EFED13857}" srcOrd="6" destOrd="0" parTransId="{3BE18DF5-E231-48A4-83F5-EA6531BCFC26}" sibTransId="{314C1F19-0FF2-4675-8305-9766E0975AA4}"/>
    <dgm:cxn modelId="{7B49FFEF-FFB3-436A-B9FD-5438ADDF5CDB}" type="presOf" srcId="{B6DB19B4-F937-4E29-9A4A-1D96195C6927}" destId="{3A21F678-C980-4B90-A36B-18CDB8F4FD7A}" srcOrd="0" destOrd="0" presId="urn:microsoft.com/office/officeart/2018/2/layout/IconVerticalSolidList"/>
    <dgm:cxn modelId="{E9AD23F6-B1B2-4933-8DB0-6221FD084876}" srcId="{576748A4-28FB-45CB-919D-94E8284E2998}" destId="{B9175B90-F883-4E41-9C54-3A393DC43419}" srcOrd="3" destOrd="0" parTransId="{2586C272-3F41-4A77-A2C8-5689745BD088}" sibTransId="{973C8BA9-DB5D-4AFC-AE93-D28609DE1A00}"/>
    <dgm:cxn modelId="{10D326F8-C49D-4B52-B52B-5B95075E70FD}" type="presOf" srcId="{576748A4-28FB-45CB-919D-94E8284E2998}" destId="{C0071781-CD88-46A4-A411-6CEE79E837C6}" srcOrd="0" destOrd="0" presId="urn:microsoft.com/office/officeart/2018/2/layout/IconVerticalSolidList"/>
    <dgm:cxn modelId="{646D4022-A25A-4313-9F87-210628048F70}" type="presParOf" srcId="{C0071781-CD88-46A4-A411-6CEE79E837C6}" destId="{FEE90AAC-B58B-4031-B812-B53BC23B1F64}" srcOrd="0" destOrd="0" presId="urn:microsoft.com/office/officeart/2018/2/layout/IconVerticalSolidList"/>
    <dgm:cxn modelId="{362871C4-3F88-4775-B444-52910218B186}" type="presParOf" srcId="{FEE90AAC-B58B-4031-B812-B53BC23B1F64}" destId="{63BF8059-D14F-4934-9B18-92CA3D088975}" srcOrd="0" destOrd="0" presId="urn:microsoft.com/office/officeart/2018/2/layout/IconVerticalSolidList"/>
    <dgm:cxn modelId="{572D1C05-0BBD-4FC3-9173-99B0C7D237B6}" type="presParOf" srcId="{FEE90AAC-B58B-4031-B812-B53BC23B1F64}" destId="{D97F28AA-228B-4041-83EC-EE28AFE65F55}" srcOrd="1" destOrd="0" presId="urn:microsoft.com/office/officeart/2018/2/layout/IconVerticalSolidList"/>
    <dgm:cxn modelId="{24874502-9D79-47C3-ABB4-D62334437BCE}" type="presParOf" srcId="{FEE90AAC-B58B-4031-B812-B53BC23B1F64}" destId="{CEE116A0-5B10-4BBC-AF8A-EE27BF96713E}" srcOrd="2" destOrd="0" presId="urn:microsoft.com/office/officeart/2018/2/layout/IconVerticalSolidList"/>
    <dgm:cxn modelId="{FA2BBF2E-AA0E-4F05-8026-CD410A0655BE}" type="presParOf" srcId="{FEE90AAC-B58B-4031-B812-B53BC23B1F64}" destId="{F67D7778-2000-4537-B4D4-1BC5DC586D3D}" srcOrd="3" destOrd="0" presId="urn:microsoft.com/office/officeart/2018/2/layout/IconVerticalSolidList"/>
    <dgm:cxn modelId="{75527E37-ED55-4CE9-B753-DB8E5DEBDE18}" type="presParOf" srcId="{C0071781-CD88-46A4-A411-6CEE79E837C6}" destId="{67174B90-6702-4F21-8B83-08E854853D53}" srcOrd="1" destOrd="0" presId="urn:microsoft.com/office/officeart/2018/2/layout/IconVerticalSolidList"/>
    <dgm:cxn modelId="{D1415EED-23CE-4C91-A36B-C190EB43DCF4}" type="presParOf" srcId="{C0071781-CD88-46A4-A411-6CEE79E837C6}" destId="{627A887D-707D-4066-831B-4804C64E6F62}" srcOrd="2" destOrd="0" presId="urn:microsoft.com/office/officeart/2018/2/layout/IconVerticalSolidList"/>
    <dgm:cxn modelId="{7F8B584B-53CE-4854-9450-EBF0C80A98BD}" type="presParOf" srcId="{627A887D-707D-4066-831B-4804C64E6F62}" destId="{3DC14AE6-250C-4AC8-A5DE-775A255F946B}" srcOrd="0" destOrd="0" presId="urn:microsoft.com/office/officeart/2018/2/layout/IconVerticalSolidList"/>
    <dgm:cxn modelId="{0B0C22A5-BA6A-4766-B4D5-4810977B5A73}" type="presParOf" srcId="{627A887D-707D-4066-831B-4804C64E6F62}" destId="{0E524D72-88F0-4F67-8E4C-96150B2B4836}" srcOrd="1" destOrd="0" presId="urn:microsoft.com/office/officeart/2018/2/layout/IconVerticalSolidList"/>
    <dgm:cxn modelId="{1AF0955F-CE50-4A03-80B9-2ED4773D68AD}" type="presParOf" srcId="{627A887D-707D-4066-831B-4804C64E6F62}" destId="{24A1650D-F5EC-494D-94EC-9FC9B197F344}" srcOrd="2" destOrd="0" presId="urn:microsoft.com/office/officeart/2018/2/layout/IconVerticalSolidList"/>
    <dgm:cxn modelId="{B1266E83-3A90-4366-8AD1-F6063412BA72}" type="presParOf" srcId="{627A887D-707D-4066-831B-4804C64E6F62}" destId="{76D465B2-562E-495F-B4DC-7E903C377885}" srcOrd="3" destOrd="0" presId="urn:microsoft.com/office/officeart/2018/2/layout/IconVerticalSolidList"/>
    <dgm:cxn modelId="{65FF8815-BCF7-4019-8C4D-220E4695AC13}" type="presParOf" srcId="{C0071781-CD88-46A4-A411-6CEE79E837C6}" destId="{AC61AF03-D07E-4C26-8E15-6CB3A961F2A9}" srcOrd="3" destOrd="0" presId="urn:microsoft.com/office/officeart/2018/2/layout/IconVerticalSolidList"/>
    <dgm:cxn modelId="{6D8E0E3A-60F7-4DA3-8EFC-4AEF0A55EB52}" type="presParOf" srcId="{C0071781-CD88-46A4-A411-6CEE79E837C6}" destId="{DF34F32C-C204-4B48-9CC3-D842DCAE55F3}" srcOrd="4" destOrd="0" presId="urn:microsoft.com/office/officeart/2018/2/layout/IconVerticalSolidList"/>
    <dgm:cxn modelId="{5DB9853F-4385-4B06-BB2E-1FFB6BE41C86}" type="presParOf" srcId="{DF34F32C-C204-4B48-9CC3-D842DCAE55F3}" destId="{9CB21EF0-19FA-4CDB-B806-5EBC8A0C5D8D}" srcOrd="0" destOrd="0" presId="urn:microsoft.com/office/officeart/2018/2/layout/IconVerticalSolidList"/>
    <dgm:cxn modelId="{D97CAFEC-979B-4C40-9284-F1F17B33FA57}" type="presParOf" srcId="{DF34F32C-C204-4B48-9CC3-D842DCAE55F3}" destId="{DE05B24E-327B-4AC1-B079-409FDAC88A0F}" srcOrd="1" destOrd="0" presId="urn:microsoft.com/office/officeart/2018/2/layout/IconVerticalSolidList"/>
    <dgm:cxn modelId="{6D5995D0-C20B-4818-B4D3-AA33FD330F67}" type="presParOf" srcId="{DF34F32C-C204-4B48-9CC3-D842DCAE55F3}" destId="{AF164433-97DC-4132-A09D-7CD7A01431CC}" srcOrd="2" destOrd="0" presId="urn:microsoft.com/office/officeart/2018/2/layout/IconVerticalSolidList"/>
    <dgm:cxn modelId="{84794214-9AE7-4BA4-8C30-93C5FB1BCF83}" type="presParOf" srcId="{DF34F32C-C204-4B48-9CC3-D842DCAE55F3}" destId="{E77598F5-AE96-4FB5-9363-F04585173D9D}" srcOrd="3" destOrd="0" presId="urn:microsoft.com/office/officeart/2018/2/layout/IconVerticalSolidList"/>
    <dgm:cxn modelId="{D1FEE3E4-5FB3-457C-926F-50E208BAFA14}" type="presParOf" srcId="{C0071781-CD88-46A4-A411-6CEE79E837C6}" destId="{A41EEB1E-B81D-4602-AA71-23FB7A093544}" srcOrd="5" destOrd="0" presId="urn:microsoft.com/office/officeart/2018/2/layout/IconVerticalSolidList"/>
    <dgm:cxn modelId="{A5D2B362-C6EB-4F79-A680-8ECA1B9DA9FA}" type="presParOf" srcId="{C0071781-CD88-46A4-A411-6CEE79E837C6}" destId="{F02FA464-7C96-4324-8D98-5A50FDEA20D1}" srcOrd="6" destOrd="0" presId="urn:microsoft.com/office/officeart/2018/2/layout/IconVerticalSolidList"/>
    <dgm:cxn modelId="{340A782F-94C8-4211-A260-B84D9519AE10}" type="presParOf" srcId="{F02FA464-7C96-4324-8D98-5A50FDEA20D1}" destId="{E5ADA06E-E43E-45D8-B1FA-627E78103F3F}" srcOrd="0" destOrd="0" presId="urn:microsoft.com/office/officeart/2018/2/layout/IconVerticalSolidList"/>
    <dgm:cxn modelId="{FFD2A8B5-F3F1-4156-854F-34DB6B515394}" type="presParOf" srcId="{F02FA464-7C96-4324-8D98-5A50FDEA20D1}" destId="{EA401E2D-D45A-45E6-9257-AA629759B459}" srcOrd="1" destOrd="0" presId="urn:microsoft.com/office/officeart/2018/2/layout/IconVerticalSolidList"/>
    <dgm:cxn modelId="{38AEA0D7-0C3B-4544-BA4C-D060DFCA794A}" type="presParOf" srcId="{F02FA464-7C96-4324-8D98-5A50FDEA20D1}" destId="{DC8420B2-838A-4609-B940-57B076710119}" srcOrd="2" destOrd="0" presId="urn:microsoft.com/office/officeart/2018/2/layout/IconVerticalSolidList"/>
    <dgm:cxn modelId="{A5692337-EFC0-4F02-AC77-3628ABCE1111}" type="presParOf" srcId="{F02FA464-7C96-4324-8D98-5A50FDEA20D1}" destId="{81DBD5E2-7556-481A-A12F-944B3574CED8}" srcOrd="3" destOrd="0" presId="urn:microsoft.com/office/officeart/2018/2/layout/IconVerticalSolidList"/>
    <dgm:cxn modelId="{A30280A7-289E-46BE-8E73-BB125C49E438}" type="presParOf" srcId="{C0071781-CD88-46A4-A411-6CEE79E837C6}" destId="{DC19EDF5-5F34-4599-ADC1-BCB1C96E3E16}" srcOrd="7" destOrd="0" presId="urn:microsoft.com/office/officeart/2018/2/layout/IconVerticalSolidList"/>
    <dgm:cxn modelId="{FDEDA97B-7C46-44D6-9985-F4A397F15B17}" type="presParOf" srcId="{C0071781-CD88-46A4-A411-6CEE79E837C6}" destId="{53DC7F32-5ABC-4D9A-B6DB-7743DC14B7D1}" srcOrd="8" destOrd="0" presId="urn:microsoft.com/office/officeart/2018/2/layout/IconVerticalSolidList"/>
    <dgm:cxn modelId="{EA50C80A-78BE-42F8-8E95-5FE84E603B46}" type="presParOf" srcId="{53DC7F32-5ABC-4D9A-B6DB-7743DC14B7D1}" destId="{C4F9B8E8-C64C-4D06-8E6C-10F10E3E92B8}" srcOrd="0" destOrd="0" presId="urn:microsoft.com/office/officeart/2018/2/layout/IconVerticalSolidList"/>
    <dgm:cxn modelId="{281A64F9-69C5-4780-B7B7-4B3E30936AC3}" type="presParOf" srcId="{53DC7F32-5ABC-4D9A-B6DB-7743DC14B7D1}" destId="{B22AE4EE-6353-4E5D-8AB2-92EF87080DCF}" srcOrd="1" destOrd="0" presId="urn:microsoft.com/office/officeart/2018/2/layout/IconVerticalSolidList"/>
    <dgm:cxn modelId="{AEB093AC-D519-478A-9001-A44180AD3CA1}" type="presParOf" srcId="{53DC7F32-5ABC-4D9A-B6DB-7743DC14B7D1}" destId="{23C274F1-4FB8-4EDA-82DB-9F074A3CBF2A}" srcOrd="2" destOrd="0" presId="urn:microsoft.com/office/officeart/2018/2/layout/IconVerticalSolidList"/>
    <dgm:cxn modelId="{96D776AD-8845-4FA1-AE1B-159AF0BACADE}" type="presParOf" srcId="{53DC7F32-5ABC-4D9A-B6DB-7743DC14B7D1}" destId="{29938B4F-A5B3-48A2-89AF-4AACC43EBC75}" srcOrd="3" destOrd="0" presId="urn:microsoft.com/office/officeart/2018/2/layout/IconVerticalSolidList"/>
    <dgm:cxn modelId="{785685FD-8E4B-4F36-ABB6-21FFCC9CCA69}" type="presParOf" srcId="{C0071781-CD88-46A4-A411-6CEE79E837C6}" destId="{43F79AEC-61C3-4F99-B71D-DD7FD393E67A}" srcOrd="9" destOrd="0" presId="urn:microsoft.com/office/officeart/2018/2/layout/IconVerticalSolidList"/>
    <dgm:cxn modelId="{5F8B5A28-750A-472C-B323-9A9C0C80D233}" type="presParOf" srcId="{C0071781-CD88-46A4-A411-6CEE79E837C6}" destId="{F9D3D765-B5CB-4C1A-A230-DFCB17756E88}" srcOrd="10" destOrd="0" presId="urn:microsoft.com/office/officeart/2018/2/layout/IconVerticalSolidList"/>
    <dgm:cxn modelId="{8BA9E749-8A68-4B31-8EE0-7F03C6C9B8D7}" type="presParOf" srcId="{F9D3D765-B5CB-4C1A-A230-DFCB17756E88}" destId="{F659B61B-FDD1-4B7C-BE61-29A110CEDF1F}" srcOrd="0" destOrd="0" presId="urn:microsoft.com/office/officeart/2018/2/layout/IconVerticalSolidList"/>
    <dgm:cxn modelId="{EB8E4123-C2AA-4B39-901D-7DA1CCEFA42D}" type="presParOf" srcId="{F9D3D765-B5CB-4C1A-A230-DFCB17756E88}" destId="{8C6FDD8D-7183-4928-8444-63C1FB04337B}" srcOrd="1" destOrd="0" presId="urn:microsoft.com/office/officeart/2018/2/layout/IconVerticalSolidList"/>
    <dgm:cxn modelId="{880580CB-CF15-428F-BDF4-CE81EB6A77AF}" type="presParOf" srcId="{F9D3D765-B5CB-4C1A-A230-DFCB17756E88}" destId="{12812EA4-C6FF-4ECE-B69C-C5201BDABF7B}" srcOrd="2" destOrd="0" presId="urn:microsoft.com/office/officeart/2018/2/layout/IconVerticalSolidList"/>
    <dgm:cxn modelId="{4A34FE12-280D-44FF-BA44-AB995BFFBBE3}" type="presParOf" srcId="{F9D3D765-B5CB-4C1A-A230-DFCB17756E88}" destId="{3A21F678-C980-4B90-A36B-18CDB8F4FD7A}" srcOrd="3" destOrd="0" presId="urn:microsoft.com/office/officeart/2018/2/layout/IconVerticalSolidList"/>
    <dgm:cxn modelId="{EA0811BD-6AE7-4FA9-8C6F-7367752DF4B7}" type="presParOf" srcId="{C0071781-CD88-46A4-A411-6CEE79E837C6}" destId="{8E118A36-BDFC-443A-A0A1-93B60EB518DA}" srcOrd="11" destOrd="0" presId="urn:microsoft.com/office/officeart/2018/2/layout/IconVerticalSolidList"/>
    <dgm:cxn modelId="{8B59F943-DF77-42CB-AA51-5B20E259988B}" type="presParOf" srcId="{C0071781-CD88-46A4-A411-6CEE79E837C6}" destId="{ABC08461-3D2C-41DC-9C5F-0821C7090A57}" srcOrd="12" destOrd="0" presId="urn:microsoft.com/office/officeart/2018/2/layout/IconVerticalSolidList"/>
    <dgm:cxn modelId="{7776418E-7934-4572-8011-B35011AAD285}" type="presParOf" srcId="{ABC08461-3D2C-41DC-9C5F-0821C7090A57}" destId="{5F5360B3-13C5-423C-A934-B658F0656B25}" srcOrd="0" destOrd="0" presId="urn:microsoft.com/office/officeart/2018/2/layout/IconVerticalSolidList"/>
    <dgm:cxn modelId="{FEC9F02B-BACD-4D46-977D-1BCFA16F7E23}" type="presParOf" srcId="{ABC08461-3D2C-41DC-9C5F-0821C7090A57}" destId="{CD2848E0-00E7-4263-A828-B34BED67A3DB}" srcOrd="1" destOrd="0" presId="urn:microsoft.com/office/officeart/2018/2/layout/IconVerticalSolidList"/>
    <dgm:cxn modelId="{D1D1753D-54F2-4DAE-9E7D-296697DE5ACC}" type="presParOf" srcId="{ABC08461-3D2C-41DC-9C5F-0821C7090A57}" destId="{E092353B-7B9B-42F2-B4C0-E0A105260715}" srcOrd="2" destOrd="0" presId="urn:microsoft.com/office/officeart/2018/2/layout/IconVerticalSolidList"/>
    <dgm:cxn modelId="{2EC7054A-ED46-4EDA-843F-09051A0A726B}" type="presParOf" srcId="{ABC08461-3D2C-41DC-9C5F-0821C7090A57}" destId="{5E32A890-8839-491B-801D-295B7B4E7903}" srcOrd="3" destOrd="0" presId="urn:microsoft.com/office/officeart/2018/2/layout/IconVerticalSolidList"/>
    <dgm:cxn modelId="{30ACDEB4-7EAD-4BED-AFE3-9D0509A3B05A}" type="presParOf" srcId="{C0071781-CD88-46A4-A411-6CEE79E837C6}" destId="{DD9B109E-3A9F-41D0-AF87-BC708F11D166}" srcOrd="13" destOrd="0" presId="urn:microsoft.com/office/officeart/2018/2/layout/IconVerticalSolidList"/>
    <dgm:cxn modelId="{D2A3A739-A1C4-4E19-AD10-8EE094C936BF}" type="presParOf" srcId="{C0071781-CD88-46A4-A411-6CEE79E837C6}" destId="{FF23E928-9272-4298-B1FE-48CDDAC6E1FB}" srcOrd="14" destOrd="0" presId="urn:microsoft.com/office/officeart/2018/2/layout/IconVerticalSolidList"/>
    <dgm:cxn modelId="{6F8D2B36-51D5-4AB5-A1EC-F0DC962F2A5E}" type="presParOf" srcId="{FF23E928-9272-4298-B1FE-48CDDAC6E1FB}" destId="{3D0EE7B8-8295-42DA-92E9-EECD89B9A0E7}" srcOrd="0" destOrd="0" presId="urn:microsoft.com/office/officeart/2018/2/layout/IconVerticalSolidList"/>
    <dgm:cxn modelId="{D7C515BF-F763-46ED-ADAA-2FFFF19611BC}" type="presParOf" srcId="{FF23E928-9272-4298-B1FE-48CDDAC6E1FB}" destId="{4CF443B9-E2BC-4B89-A003-012B84DEFA81}" srcOrd="1" destOrd="0" presId="urn:microsoft.com/office/officeart/2018/2/layout/IconVerticalSolidList"/>
    <dgm:cxn modelId="{656BF5B7-2E20-4A9E-8F41-FCF1CC5562EE}" type="presParOf" srcId="{FF23E928-9272-4298-B1FE-48CDDAC6E1FB}" destId="{0AA58A29-C39B-4F9D-8834-3D6F2DFD881E}" srcOrd="2" destOrd="0" presId="urn:microsoft.com/office/officeart/2018/2/layout/IconVerticalSolidList"/>
    <dgm:cxn modelId="{8B4286CC-0735-49EE-8791-B54CF7A0CB37}" type="presParOf" srcId="{FF23E928-9272-4298-B1FE-48CDDAC6E1FB}" destId="{A18D8793-1438-4942-93ED-7936A4000B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E8FF7-1654-44F8-A266-6C3D7CC730E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DC063791-B7C9-4D70-A48B-0AEA869DA113}">
      <dgm:prSet/>
      <dgm:spPr/>
      <dgm:t>
        <a:bodyPr/>
        <a:lstStyle/>
        <a:p>
          <a:r>
            <a:rPr lang="en-US"/>
            <a:t>Will there be distances effects in gameplay response times &amp; acc?</a:t>
          </a:r>
        </a:p>
      </dgm:t>
    </dgm:pt>
    <dgm:pt modelId="{02CAA8C9-9455-40AF-9865-E10EF42BBF21}" type="parTrans" cxnId="{8EA7611F-0698-4BB7-BFBA-FB10E2CDFABD}">
      <dgm:prSet/>
      <dgm:spPr/>
      <dgm:t>
        <a:bodyPr/>
        <a:lstStyle/>
        <a:p>
          <a:endParaRPr lang="en-US"/>
        </a:p>
      </dgm:t>
    </dgm:pt>
    <dgm:pt modelId="{57D7BA16-E939-4A83-9AF1-F5664CC2A86E}" type="sibTrans" cxnId="{8EA7611F-0698-4BB7-BFBA-FB10E2CDFABD}">
      <dgm:prSet/>
      <dgm:spPr/>
      <dgm:t>
        <a:bodyPr/>
        <a:lstStyle/>
        <a:p>
          <a:endParaRPr lang="en-US"/>
        </a:p>
      </dgm:t>
    </dgm:pt>
    <dgm:pt modelId="{7760E47B-8715-4E10-94DB-A7996936A4B7}">
      <dgm:prSet/>
      <dgm:spPr/>
      <dgm:t>
        <a:bodyPr/>
        <a:lstStyle/>
        <a:p>
          <a:r>
            <a:rPr lang="en-US"/>
            <a:t>Will there be differences in response times and accuracy between the different cards?</a:t>
          </a:r>
        </a:p>
      </dgm:t>
    </dgm:pt>
    <dgm:pt modelId="{BE4A0948-FC43-40DF-89F2-0F28E3D9600F}" type="parTrans" cxnId="{6D03E016-D18E-4B61-A70D-289D85D014D1}">
      <dgm:prSet/>
      <dgm:spPr/>
      <dgm:t>
        <a:bodyPr/>
        <a:lstStyle/>
        <a:p>
          <a:endParaRPr lang="en-US"/>
        </a:p>
      </dgm:t>
    </dgm:pt>
    <dgm:pt modelId="{7F0CC549-7B98-4D11-ABFF-4DB1A3686B1E}" type="sibTrans" cxnId="{6D03E016-D18E-4B61-A70D-289D85D014D1}">
      <dgm:prSet/>
      <dgm:spPr/>
      <dgm:t>
        <a:bodyPr/>
        <a:lstStyle/>
        <a:p>
          <a:endParaRPr lang="en-US"/>
        </a:p>
      </dgm:t>
    </dgm:pt>
    <dgm:pt modelId="{3014D46E-35A5-44A8-97FA-35859882E81F}">
      <dgm:prSet/>
      <dgm:spPr/>
      <dgm:t>
        <a:bodyPr/>
        <a:lstStyle/>
        <a:p>
          <a:r>
            <a:rPr lang="en-US"/>
            <a:t>Will the distance effects be present in some card types but not others?</a:t>
          </a:r>
        </a:p>
      </dgm:t>
    </dgm:pt>
    <dgm:pt modelId="{4B36180E-CA36-4727-A295-96721946981C}" type="parTrans" cxnId="{AFDA534C-F921-4405-BD94-5E4A6795DAC4}">
      <dgm:prSet/>
      <dgm:spPr/>
      <dgm:t>
        <a:bodyPr/>
        <a:lstStyle/>
        <a:p>
          <a:endParaRPr lang="en-US"/>
        </a:p>
      </dgm:t>
    </dgm:pt>
    <dgm:pt modelId="{510AAB59-31F5-49D6-90F1-97BFCE4082E2}" type="sibTrans" cxnId="{AFDA534C-F921-4405-BD94-5E4A6795DAC4}">
      <dgm:prSet/>
      <dgm:spPr/>
      <dgm:t>
        <a:bodyPr/>
        <a:lstStyle/>
        <a:p>
          <a:endParaRPr lang="en-US"/>
        </a:p>
      </dgm:t>
    </dgm:pt>
    <dgm:pt modelId="{E51F09BB-BBBC-4B2C-8AC9-F3BEAF719385}">
      <dgm:prSet/>
      <dgm:spPr/>
      <dgm:t>
        <a:bodyPr/>
        <a:lstStyle/>
        <a:p>
          <a:r>
            <a:rPr lang="en-US"/>
            <a:t>Are there other factors besides numerical distances that should explain performance important? </a:t>
          </a:r>
        </a:p>
      </dgm:t>
    </dgm:pt>
    <dgm:pt modelId="{9113DD31-1AED-44CE-8518-619376016EF5}" type="parTrans" cxnId="{21EC7D0E-C20C-4887-AE56-A56952D7FAB6}">
      <dgm:prSet/>
      <dgm:spPr/>
      <dgm:t>
        <a:bodyPr/>
        <a:lstStyle/>
        <a:p>
          <a:endParaRPr lang="en-US"/>
        </a:p>
      </dgm:t>
    </dgm:pt>
    <dgm:pt modelId="{E1E5F086-CA15-4D9D-AE9D-FBE3655840EA}" type="sibTrans" cxnId="{21EC7D0E-C20C-4887-AE56-A56952D7FAB6}">
      <dgm:prSet/>
      <dgm:spPr/>
      <dgm:t>
        <a:bodyPr/>
        <a:lstStyle/>
        <a:p>
          <a:endParaRPr lang="en-US"/>
        </a:p>
      </dgm:t>
    </dgm:pt>
    <dgm:pt modelId="{5FDDD968-5C21-40E5-AD3E-D4C647B778CB}" type="pres">
      <dgm:prSet presAssocID="{D26E8FF7-1654-44F8-A266-6C3D7CC730EF}" presName="root" presStyleCnt="0">
        <dgm:presLayoutVars>
          <dgm:dir/>
          <dgm:resizeHandles val="exact"/>
        </dgm:presLayoutVars>
      </dgm:prSet>
      <dgm:spPr/>
    </dgm:pt>
    <dgm:pt modelId="{FE140FEA-3448-46D4-8844-0A3E2C46536E}" type="pres">
      <dgm:prSet presAssocID="{D26E8FF7-1654-44F8-A266-6C3D7CC730EF}" presName="container" presStyleCnt="0">
        <dgm:presLayoutVars>
          <dgm:dir/>
          <dgm:resizeHandles val="exact"/>
        </dgm:presLayoutVars>
      </dgm:prSet>
      <dgm:spPr/>
    </dgm:pt>
    <dgm:pt modelId="{01B0BFC5-F143-4C5A-9D17-8030A0C2CBC8}" type="pres">
      <dgm:prSet presAssocID="{DC063791-B7C9-4D70-A48B-0AEA869DA113}" presName="compNode" presStyleCnt="0"/>
      <dgm:spPr/>
    </dgm:pt>
    <dgm:pt modelId="{357C9F1C-65A0-4EE2-8A5C-C7AFBAD050A9}" type="pres">
      <dgm:prSet presAssocID="{DC063791-B7C9-4D70-A48B-0AEA869DA113}" presName="iconBgRect" presStyleLbl="bgShp" presStyleIdx="0" presStyleCnt="4"/>
      <dgm:spPr/>
    </dgm:pt>
    <dgm:pt modelId="{8139C074-9B87-44D7-A622-C56777EC665F}" type="pres">
      <dgm:prSet presAssocID="{DC063791-B7C9-4D70-A48B-0AEA869DA11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6C5EA20B-BBB5-4ABA-8227-5E91E0A26FA6}" type="pres">
      <dgm:prSet presAssocID="{DC063791-B7C9-4D70-A48B-0AEA869DA113}" presName="spaceRect" presStyleCnt="0"/>
      <dgm:spPr/>
    </dgm:pt>
    <dgm:pt modelId="{841E724A-14B9-44C6-8575-C33D7AF68180}" type="pres">
      <dgm:prSet presAssocID="{DC063791-B7C9-4D70-A48B-0AEA869DA113}" presName="textRect" presStyleLbl="revTx" presStyleIdx="0" presStyleCnt="4">
        <dgm:presLayoutVars>
          <dgm:chMax val="1"/>
          <dgm:chPref val="1"/>
        </dgm:presLayoutVars>
      </dgm:prSet>
      <dgm:spPr/>
    </dgm:pt>
    <dgm:pt modelId="{2E0EED5D-1A2C-4D30-9077-10AD9D440929}" type="pres">
      <dgm:prSet presAssocID="{57D7BA16-E939-4A83-9AF1-F5664CC2A86E}" presName="sibTrans" presStyleLbl="sibTrans2D1" presStyleIdx="0" presStyleCnt="0"/>
      <dgm:spPr/>
    </dgm:pt>
    <dgm:pt modelId="{56E1A34C-A4D8-48E3-AAF0-25DDFB5A977B}" type="pres">
      <dgm:prSet presAssocID="{7760E47B-8715-4E10-94DB-A7996936A4B7}" presName="compNode" presStyleCnt="0"/>
      <dgm:spPr/>
    </dgm:pt>
    <dgm:pt modelId="{6D281CA6-C5BC-4AB2-933D-1DC38BC2186B}" type="pres">
      <dgm:prSet presAssocID="{7760E47B-8715-4E10-94DB-A7996936A4B7}" presName="iconBgRect" presStyleLbl="bgShp" presStyleIdx="1" presStyleCnt="4"/>
      <dgm:spPr/>
    </dgm:pt>
    <dgm:pt modelId="{82DF29C8-D329-4C1C-9BA8-54A7521B79CD}" type="pres">
      <dgm:prSet presAssocID="{7760E47B-8715-4E10-94DB-A7996936A4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76F3E81-BEB2-4DE7-95C1-49CBA7698864}" type="pres">
      <dgm:prSet presAssocID="{7760E47B-8715-4E10-94DB-A7996936A4B7}" presName="spaceRect" presStyleCnt="0"/>
      <dgm:spPr/>
    </dgm:pt>
    <dgm:pt modelId="{8AA7806C-D023-4A9D-9EB2-7CC3757BBA59}" type="pres">
      <dgm:prSet presAssocID="{7760E47B-8715-4E10-94DB-A7996936A4B7}" presName="textRect" presStyleLbl="revTx" presStyleIdx="1" presStyleCnt="4">
        <dgm:presLayoutVars>
          <dgm:chMax val="1"/>
          <dgm:chPref val="1"/>
        </dgm:presLayoutVars>
      </dgm:prSet>
      <dgm:spPr/>
    </dgm:pt>
    <dgm:pt modelId="{C19FBB99-6818-47D5-9122-0BDA27C318DC}" type="pres">
      <dgm:prSet presAssocID="{7F0CC549-7B98-4D11-ABFF-4DB1A3686B1E}" presName="sibTrans" presStyleLbl="sibTrans2D1" presStyleIdx="0" presStyleCnt="0"/>
      <dgm:spPr/>
    </dgm:pt>
    <dgm:pt modelId="{99B351EA-33C2-468F-BAEF-4F743F801F61}" type="pres">
      <dgm:prSet presAssocID="{3014D46E-35A5-44A8-97FA-35859882E81F}" presName="compNode" presStyleCnt="0"/>
      <dgm:spPr/>
    </dgm:pt>
    <dgm:pt modelId="{5502EC82-3C63-4F0B-8AEC-BDF196420198}" type="pres">
      <dgm:prSet presAssocID="{3014D46E-35A5-44A8-97FA-35859882E81F}" presName="iconBgRect" presStyleLbl="bgShp" presStyleIdx="2" presStyleCnt="4"/>
      <dgm:spPr/>
    </dgm:pt>
    <dgm:pt modelId="{2DFF2055-4771-46F0-84B7-6D92F2D3B747}" type="pres">
      <dgm:prSet presAssocID="{3014D46E-35A5-44A8-97FA-35859882E8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C1B25B7-8145-4916-8D5C-F593C495440A}" type="pres">
      <dgm:prSet presAssocID="{3014D46E-35A5-44A8-97FA-35859882E81F}" presName="spaceRect" presStyleCnt="0"/>
      <dgm:spPr/>
    </dgm:pt>
    <dgm:pt modelId="{5410BD95-C212-46A5-AFAF-1C2C249741C8}" type="pres">
      <dgm:prSet presAssocID="{3014D46E-35A5-44A8-97FA-35859882E81F}" presName="textRect" presStyleLbl="revTx" presStyleIdx="2" presStyleCnt="4">
        <dgm:presLayoutVars>
          <dgm:chMax val="1"/>
          <dgm:chPref val="1"/>
        </dgm:presLayoutVars>
      </dgm:prSet>
      <dgm:spPr/>
    </dgm:pt>
    <dgm:pt modelId="{DDDF59DB-9404-408B-AE2D-D512F969FEC1}" type="pres">
      <dgm:prSet presAssocID="{510AAB59-31F5-49D6-90F1-97BFCE4082E2}" presName="sibTrans" presStyleLbl="sibTrans2D1" presStyleIdx="0" presStyleCnt="0"/>
      <dgm:spPr/>
    </dgm:pt>
    <dgm:pt modelId="{4AD7422C-CBAF-42DD-8476-511E44695874}" type="pres">
      <dgm:prSet presAssocID="{E51F09BB-BBBC-4B2C-8AC9-F3BEAF719385}" presName="compNode" presStyleCnt="0"/>
      <dgm:spPr/>
    </dgm:pt>
    <dgm:pt modelId="{AC66A704-2FC7-4665-8E0F-73BB14C06277}" type="pres">
      <dgm:prSet presAssocID="{E51F09BB-BBBC-4B2C-8AC9-F3BEAF719385}" presName="iconBgRect" presStyleLbl="bgShp" presStyleIdx="3" presStyleCnt="4"/>
      <dgm:spPr/>
    </dgm:pt>
    <dgm:pt modelId="{91AEA4C5-094A-4E67-A4BB-35FF66500D85}" type="pres">
      <dgm:prSet presAssocID="{E51F09BB-BBBC-4B2C-8AC9-F3BEAF7193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F6F208B-1C02-4675-866F-C93179AA5DF8}" type="pres">
      <dgm:prSet presAssocID="{E51F09BB-BBBC-4B2C-8AC9-F3BEAF719385}" presName="spaceRect" presStyleCnt="0"/>
      <dgm:spPr/>
    </dgm:pt>
    <dgm:pt modelId="{8345F4EF-3F46-4BB0-A7B3-F9BDC6F0CE8E}" type="pres">
      <dgm:prSet presAssocID="{E51F09BB-BBBC-4B2C-8AC9-F3BEAF71938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EC7D0E-C20C-4887-AE56-A56952D7FAB6}" srcId="{D26E8FF7-1654-44F8-A266-6C3D7CC730EF}" destId="{E51F09BB-BBBC-4B2C-8AC9-F3BEAF719385}" srcOrd="3" destOrd="0" parTransId="{9113DD31-1AED-44CE-8518-619376016EF5}" sibTransId="{E1E5F086-CA15-4D9D-AE9D-FBE3655840EA}"/>
    <dgm:cxn modelId="{6D03E016-D18E-4B61-A70D-289D85D014D1}" srcId="{D26E8FF7-1654-44F8-A266-6C3D7CC730EF}" destId="{7760E47B-8715-4E10-94DB-A7996936A4B7}" srcOrd="1" destOrd="0" parTransId="{BE4A0948-FC43-40DF-89F2-0F28E3D9600F}" sibTransId="{7F0CC549-7B98-4D11-ABFF-4DB1A3686B1E}"/>
    <dgm:cxn modelId="{8EA7611F-0698-4BB7-BFBA-FB10E2CDFABD}" srcId="{D26E8FF7-1654-44F8-A266-6C3D7CC730EF}" destId="{DC063791-B7C9-4D70-A48B-0AEA869DA113}" srcOrd="0" destOrd="0" parTransId="{02CAA8C9-9455-40AF-9865-E10EF42BBF21}" sibTransId="{57D7BA16-E939-4A83-9AF1-F5664CC2A86E}"/>
    <dgm:cxn modelId="{93D0811F-93EA-4F71-8FD1-E15EB6054DA9}" type="presOf" srcId="{57D7BA16-E939-4A83-9AF1-F5664CC2A86E}" destId="{2E0EED5D-1A2C-4D30-9077-10AD9D440929}" srcOrd="0" destOrd="0" presId="urn:microsoft.com/office/officeart/2018/2/layout/IconCircleList"/>
    <dgm:cxn modelId="{AFDA534C-F921-4405-BD94-5E4A6795DAC4}" srcId="{D26E8FF7-1654-44F8-A266-6C3D7CC730EF}" destId="{3014D46E-35A5-44A8-97FA-35859882E81F}" srcOrd="2" destOrd="0" parTransId="{4B36180E-CA36-4727-A295-96721946981C}" sibTransId="{510AAB59-31F5-49D6-90F1-97BFCE4082E2}"/>
    <dgm:cxn modelId="{AD196988-E9CC-4008-9B59-53C68F5CB3F5}" type="presOf" srcId="{D26E8FF7-1654-44F8-A266-6C3D7CC730EF}" destId="{5FDDD968-5C21-40E5-AD3E-D4C647B778CB}" srcOrd="0" destOrd="0" presId="urn:microsoft.com/office/officeart/2018/2/layout/IconCircleList"/>
    <dgm:cxn modelId="{82FD74C6-7AC4-4594-9410-A58EEF39D003}" type="presOf" srcId="{7760E47B-8715-4E10-94DB-A7996936A4B7}" destId="{8AA7806C-D023-4A9D-9EB2-7CC3757BBA59}" srcOrd="0" destOrd="0" presId="urn:microsoft.com/office/officeart/2018/2/layout/IconCircleList"/>
    <dgm:cxn modelId="{CDE791E2-A209-44EB-9448-9CA32CDF382B}" type="presOf" srcId="{DC063791-B7C9-4D70-A48B-0AEA869DA113}" destId="{841E724A-14B9-44C6-8575-C33D7AF68180}" srcOrd="0" destOrd="0" presId="urn:microsoft.com/office/officeart/2018/2/layout/IconCircleList"/>
    <dgm:cxn modelId="{B76447E4-C274-4755-B2F5-1DD453617AFE}" type="presOf" srcId="{510AAB59-31F5-49D6-90F1-97BFCE4082E2}" destId="{DDDF59DB-9404-408B-AE2D-D512F969FEC1}" srcOrd="0" destOrd="0" presId="urn:microsoft.com/office/officeart/2018/2/layout/IconCircleList"/>
    <dgm:cxn modelId="{DF711EEB-F384-4A0C-90F1-DB5F0D9D2594}" type="presOf" srcId="{7F0CC549-7B98-4D11-ABFF-4DB1A3686B1E}" destId="{C19FBB99-6818-47D5-9122-0BDA27C318DC}" srcOrd="0" destOrd="0" presId="urn:microsoft.com/office/officeart/2018/2/layout/IconCircleList"/>
    <dgm:cxn modelId="{89EFEEF0-046C-4ED8-BFB9-9FA0608B8AEE}" type="presOf" srcId="{3014D46E-35A5-44A8-97FA-35859882E81F}" destId="{5410BD95-C212-46A5-AFAF-1C2C249741C8}" srcOrd="0" destOrd="0" presId="urn:microsoft.com/office/officeart/2018/2/layout/IconCircleList"/>
    <dgm:cxn modelId="{31BD2BF9-809D-4371-A6E5-D266622EDCF0}" type="presOf" srcId="{E51F09BB-BBBC-4B2C-8AC9-F3BEAF719385}" destId="{8345F4EF-3F46-4BB0-A7B3-F9BDC6F0CE8E}" srcOrd="0" destOrd="0" presId="urn:microsoft.com/office/officeart/2018/2/layout/IconCircleList"/>
    <dgm:cxn modelId="{363B1E36-328A-4C25-9850-71A07B62E7DC}" type="presParOf" srcId="{5FDDD968-5C21-40E5-AD3E-D4C647B778CB}" destId="{FE140FEA-3448-46D4-8844-0A3E2C46536E}" srcOrd="0" destOrd="0" presId="urn:microsoft.com/office/officeart/2018/2/layout/IconCircleList"/>
    <dgm:cxn modelId="{CA172AB0-83BA-4B62-86F2-A5CF3560E264}" type="presParOf" srcId="{FE140FEA-3448-46D4-8844-0A3E2C46536E}" destId="{01B0BFC5-F143-4C5A-9D17-8030A0C2CBC8}" srcOrd="0" destOrd="0" presId="urn:microsoft.com/office/officeart/2018/2/layout/IconCircleList"/>
    <dgm:cxn modelId="{33AFD476-CBC0-4231-9EE4-ABE833469165}" type="presParOf" srcId="{01B0BFC5-F143-4C5A-9D17-8030A0C2CBC8}" destId="{357C9F1C-65A0-4EE2-8A5C-C7AFBAD050A9}" srcOrd="0" destOrd="0" presId="urn:microsoft.com/office/officeart/2018/2/layout/IconCircleList"/>
    <dgm:cxn modelId="{2A88FAF2-467B-4C14-9098-B929D04A6C63}" type="presParOf" srcId="{01B0BFC5-F143-4C5A-9D17-8030A0C2CBC8}" destId="{8139C074-9B87-44D7-A622-C56777EC665F}" srcOrd="1" destOrd="0" presId="urn:microsoft.com/office/officeart/2018/2/layout/IconCircleList"/>
    <dgm:cxn modelId="{060B5913-AF3D-4868-8D37-D3839CA32B4C}" type="presParOf" srcId="{01B0BFC5-F143-4C5A-9D17-8030A0C2CBC8}" destId="{6C5EA20B-BBB5-4ABA-8227-5E91E0A26FA6}" srcOrd="2" destOrd="0" presId="urn:microsoft.com/office/officeart/2018/2/layout/IconCircleList"/>
    <dgm:cxn modelId="{7153A210-F569-49FB-A375-23C9B8C5FC0B}" type="presParOf" srcId="{01B0BFC5-F143-4C5A-9D17-8030A0C2CBC8}" destId="{841E724A-14B9-44C6-8575-C33D7AF68180}" srcOrd="3" destOrd="0" presId="urn:microsoft.com/office/officeart/2018/2/layout/IconCircleList"/>
    <dgm:cxn modelId="{6B1C0EE5-03EF-40BE-973C-BB156F5B4B2F}" type="presParOf" srcId="{FE140FEA-3448-46D4-8844-0A3E2C46536E}" destId="{2E0EED5D-1A2C-4D30-9077-10AD9D440929}" srcOrd="1" destOrd="0" presId="urn:microsoft.com/office/officeart/2018/2/layout/IconCircleList"/>
    <dgm:cxn modelId="{BE7CB338-27E6-4D7C-93A9-FA27832DBC84}" type="presParOf" srcId="{FE140FEA-3448-46D4-8844-0A3E2C46536E}" destId="{56E1A34C-A4D8-48E3-AAF0-25DDFB5A977B}" srcOrd="2" destOrd="0" presId="urn:microsoft.com/office/officeart/2018/2/layout/IconCircleList"/>
    <dgm:cxn modelId="{112C64E8-A82A-47FC-8D5B-10EFEEA08844}" type="presParOf" srcId="{56E1A34C-A4D8-48E3-AAF0-25DDFB5A977B}" destId="{6D281CA6-C5BC-4AB2-933D-1DC38BC2186B}" srcOrd="0" destOrd="0" presId="urn:microsoft.com/office/officeart/2018/2/layout/IconCircleList"/>
    <dgm:cxn modelId="{BBC8CBF8-E979-4E1D-918F-693EFF747AFA}" type="presParOf" srcId="{56E1A34C-A4D8-48E3-AAF0-25DDFB5A977B}" destId="{82DF29C8-D329-4C1C-9BA8-54A7521B79CD}" srcOrd="1" destOrd="0" presId="urn:microsoft.com/office/officeart/2018/2/layout/IconCircleList"/>
    <dgm:cxn modelId="{400E51E4-32B1-4861-B544-9F1CEDBC76B9}" type="presParOf" srcId="{56E1A34C-A4D8-48E3-AAF0-25DDFB5A977B}" destId="{276F3E81-BEB2-4DE7-95C1-49CBA7698864}" srcOrd="2" destOrd="0" presId="urn:microsoft.com/office/officeart/2018/2/layout/IconCircleList"/>
    <dgm:cxn modelId="{C7396C97-2067-4E51-89D5-996594B72B7D}" type="presParOf" srcId="{56E1A34C-A4D8-48E3-AAF0-25DDFB5A977B}" destId="{8AA7806C-D023-4A9D-9EB2-7CC3757BBA59}" srcOrd="3" destOrd="0" presId="urn:microsoft.com/office/officeart/2018/2/layout/IconCircleList"/>
    <dgm:cxn modelId="{E5527840-E582-4BC0-AF6B-6D90A8BCCE19}" type="presParOf" srcId="{FE140FEA-3448-46D4-8844-0A3E2C46536E}" destId="{C19FBB99-6818-47D5-9122-0BDA27C318DC}" srcOrd="3" destOrd="0" presId="urn:microsoft.com/office/officeart/2018/2/layout/IconCircleList"/>
    <dgm:cxn modelId="{EA6776F2-F821-4F55-87E2-C74CD9E78633}" type="presParOf" srcId="{FE140FEA-3448-46D4-8844-0A3E2C46536E}" destId="{99B351EA-33C2-468F-BAEF-4F743F801F61}" srcOrd="4" destOrd="0" presId="urn:microsoft.com/office/officeart/2018/2/layout/IconCircleList"/>
    <dgm:cxn modelId="{E14D548A-2C9F-46C8-8F4A-2EB25034F3E5}" type="presParOf" srcId="{99B351EA-33C2-468F-BAEF-4F743F801F61}" destId="{5502EC82-3C63-4F0B-8AEC-BDF196420198}" srcOrd="0" destOrd="0" presId="urn:microsoft.com/office/officeart/2018/2/layout/IconCircleList"/>
    <dgm:cxn modelId="{0BD70EE0-DCDB-4C7D-8862-5513BEDF6CAE}" type="presParOf" srcId="{99B351EA-33C2-468F-BAEF-4F743F801F61}" destId="{2DFF2055-4771-46F0-84B7-6D92F2D3B747}" srcOrd="1" destOrd="0" presId="urn:microsoft.com/office/officeart/2018/2/layout/IconCircleList"/>
    <dgm:cxn modelId="{A408D8EA-9EEF-4C75-B97E-A1CA0A8986C7}" type="presParOf" srcId="{99B351EA-33C2-468F-BAEF-4F743F801F61}" destId="{CC1B25B7-8145-4916-8D5C-F593C495440A}" srcOrd="2" destOrd="0" presId="urn:microsoft.com/office/officeart/2018/2/layout/IconCircleList"/>
    <dgm:cxn modelId="{3E6A4939-7B63-4849-9C71-B90812B71358}" type="presParOf" srcId="{99B351EA-33C2-468F-BAEF-4F743F801F61}" destId="{5410BD95-C212-46A5-AFAF-1C2C249741C8}" srcOrd="3" destOrd="0" presId="urn:microsoft.com/office/officeart/2018/2/layout/IconCircleList"/>
    <dgm:cxn modelId="{E553EFBD-2DC5-4B78-9A82-638732BD9318}" type="presParOf" srcId="{FE140FEA-3448-46D4-8844-0A3E2C46536E}" destId="{DDDF59DB-9404-408B-AE2D-D512F969FEC1}" srcOrd="5" destOrd="0" presId="urn:microsoft.com/office/officeart/2018/2/layout/IconCircleList"/>
    <dgm:cxn modelId="{D95877F5-F7A6-42E4-97C7-1B4DD4447298}" type="presParOf" srcId="{FE140FEA-3448-46D4-8844-0A3E2C46536E}" destId="{4AD7422C-CBAF-42DD-8476-511E44695874}" srcOrd="6" destOrd="0" presId="urn:microsoft.com/office/officeart/2018/2/layout/IconCircleList"/>
    <dgm:cxn modelId="{5392B769-208B-47A4-8006-9D8C67CAF19A}" type="presParOf" srcId="{4AD7422C-CBAF-42DD-8476-511E44695874}" destId="{AC66A704-2FC7-4665-8E0F-73BB14C06277}" srcOrd="0" destOrd="0" presId="urn:microsoft.com/office/officeart/2018/2/layout/IconCircleList"/>
    <dgm:cxn modelId="{F03E1B14-EC88-471C-BE29-4972031DE05E}" type="presParOf" srcId="{4AD7422C-CBAF-42DD-8476-511E44695874}" destId="{91AEA4C5-094A-4E67-A4BB-35FF66500D85}" srcOrd="1" destOrd="0" presId="urn:microsoft.com/office/officeart/2018/2/layout/IconCircleList"/>
    <dgm:cxn modelId="{11B7E136-2662-4D8A-AEA2-1FAD3D6AA23E}" type="presParOf" srcId="{4AD7422C-CBAF-42DD-8476-511E44695874}" destId="{AF6F208B-1C02-4675-866F-C93179AA5DF8}" srcOrd="2" destOrd="0" presId="urn:microsoft.com/office/officeart/2018/2/layout/IconCircleList"/>
    <dgm:cxn modelId="{F9296657-5BED-4C3E-AAC1-3A515850A40B}" type="presParOf" srcId="{4AD7422C-CBAF-42DD-8476-511E44695874}" destId="{8345F4EF-3F46-4BB0-A7B3-F9BDC6F0CE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F8059-D14F-4934-9B18-92CA3D088975}">
      <dsp:nvSpPr>
        <dsp:cNvPr id="0" name=""/>
        <dsp:cNvSpPr/>
      </dsp:nvSpPr>
      <dsp:spPr>
        <a:xfrm>
          <a:off x="0" y="71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F28AA-228B-4041-83EC-EE28AFE65F55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D7778-2000-4537-B4D4-1BC5DC586D3D}">
      <dsp:nvSpPr>
        <dsp:cNvPr id="0" name=""/>
        <dsp:cNvSpPr/>
      </dsp:nvSpPr>
      <dsp:spPr>
        <a:xfrm>
          <a:off x="697026" y="71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 a math game</a:t>
          </a:r>
        </a:p>
      </dsp:txBody>
      <dsp:txXfrm>
        <a:off x="697026" y="718"/>
        <a:ext cx="5816577" cy="603486"/>
      </dsp:txXfrm>
    </dsp:sp>
    <dsp:sp modelId="{3DC14AE6-250C-4AC8-A5DE-775A255F946B}">
      <dsp:nvSpPr>
        <dsp:cNvPr id="0" name=""/>
        <dsp:cNvSpPr/>
      </dsp:nvSpPr>
      <dsp:spPr>
        <a:xfrm>
          <a:off x="0" y="75507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24D72-88F0-4F67-8E4C-96150B2B4836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465B2-562E-495F-B4DC-7E903C377885}">
      <dsp:nvSpPr>
        <dsp:cNvPr id="0" name=""/>
        <dsp:cNvSpPr/>
      </dsp:nvSpPr>
      <dsp:spPr>
        <a:xfrm>
          <a:off x="697026" y="75507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Learn a little numerical cognition theory (data upload)</a:t>
          </a:r>
        </a:p>
      </dsp:txBody>
      <dsp:txXfrm>
        <a:off x="697026" y="755076"/>
        <a:ext cx="5816577" cy="603486"/>
      </dsp:txXfrm>
    </dsp:sp>
    <dsp:sp modelId="{9CB21EF0-19FA-4CDB-B806-5EBC8A0C5D8D}">
      <dsp:nvSpPr>
        <dsp:cNvPr id="0" name=""/>
        <dsp:cNvSpPr/>
      </dsp:nvSpPr>
      <dsp:spPr>
        <a:xfrm>
          <a:off x="0" y="150943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5B24E-327B-4AC1-B079-409FDAC88A0F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598F5-AE96-4FB5-9363-F04585173D9D}">
      <dsp:nvSpPr>
        <dsp:cNvPr id="0" name=""/>
        <dsp:cNvSpPr/>
      </dsp:nvSpPr>
      <dsp:spPr>
        <a:xfrm>
          <a:off x="697026" y="150943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predictions</a:t>
          </a:r>
        </a:p>
      </dsp:txBody>
      <dsp:txXfrm>
        <a:off x="697026" y="1509433"/>
        <a:ext cx="5816577" cy="603486"/>
      </dsp:txXfrm>
    </dsp:sp>
    <dsp:sp modelId="{E5ADA06E-E43E-45D8-B1FA-627E78103F3F}">
      <dsp:nvSpPr>
        <dsp:cNvPr id="0" name=""/>
        <dsp:cNvSpPr/>
      </dsp:nvSpPr>
      <dsp:spPr>
        <a:xfrm>
          <a:off x="0" y="226379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01E2D-D45A-45E6-9257-AA629759B459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BD5E2-7556-481A-A12F-944B3574CED8}">
      <dsp:nvSpPr>
        <dsp:cNvPr id="0" name=""/>
        <dsp:cNvSpPr/>
      </dsp:nvSpPr>
      <dsp:spPr>
        <a:xfrm>
          <a:off x="697026" y="226379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Fit linear models to gameplay data</a:t>
          </a:r>
        </a:p>
      </dsp:txBody>
      <dsp:txXfrm>
        <a:off x="697026" y="2263791"/>
        <a:ext cx="5816577" cy="603486"/>
      </dsp:txXfrm>
    </dsp:sp>
    <dsp:sp modelId="{C4F9B8E8-C64C-4D06-8E6C-10F10E3E92B8}">
      <dsp:nvSpPr>
        <dsp:cNvPr id="0" name=""/>
        <dsp:cNvSpPr/>
      </dsp:nvSpPr>
      <dsp:spPr>
        <a:xfrm>
          <a:off x="0" y="301814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AE4EE-6353-4E5D-8AB2-92EF87080DCF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38B4F-A5B3-48A2-89AF-4AACC43EBC75}">
      <dsp:nvSpPr>
        <dsp:cNvPr id="0" name=""/>
        <dsp:cNvSpPr/>
      </dsp:nvSpPr>
      <dsp:spPr>
        <a:xfrm>
          <a:off x="697026" y="301814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 predictions</a:t>
          </a:r>
        </a:p>
      </dsp:txBody>
      <dsp:txXfrm>
        <a:off x="697026" y="3018148"/>
        <a:ext cx="5816577" cy="603486"/>
      </dsp:txXfrm>
    </dsp:sp>
    <dsp:sp modelId="{F659B61B-FDD1-4B7C-BE61-29A110CEDF1F}">
      <dsp:nvSpPr>
        <dsp:cNvPr id="0" name=""/>
        <dsp:cNvSpPr/>
      </dsp:nvSpPr>
      <dsp:spPr>
        <a:xfrm>
          <a:off x="0" y="377250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FDD8D-7183-4928-8444-63C1FB04337B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1F678-C980-4B90-A36B-18CDB8F4FD7A}">
      <dsp:nvSpPr>
        <dsp:cNvPr id="0" name=""/>
        <dsp:cNvSpPr/>
      </dsp:nvSpPr>
      <dsp:spPr>
        <a:xfrm>
          <a:off x="697026" y="377250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Come up with follow-up analyses</a:t>
          </a:r>
        </a:p>
      </dsp:txBody>
      <dsp:txXfrm>
        <a:off x="697026" y="3772506"/>
        <a:ext cx="5816577" cy="603486"/>
      </dsp:txXfrm>
    </dsp:sp>
    <dsp:sp modelId="{5F5360B3-13C5-423C-A934-B658F0656B25}">
      <dsp:nvSpPr>
        <dsp:cNvPr id="0" name=""/>
        <dsp:cNvSpPr/>
      </dsp:nvSpPr>
      <dsp:spPr>
        <a:xfrm>
          <a:off x="0" y="452686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848E0-00E7-4263-A828-B34BED67A3DB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2A890-8839-491B-801D-295B7B4E7903}">
      <dsp:nvSpPr>
        <dsp:cNvPr id="0" name=""/>
        <dsp:cNvSpPr/>
      </dsp:nvSpPr>
      <dsp:spPr>
        <a:xfrm>
          <a:off x="697026" y="452686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Fit linear models to gameplay data</a:t>
          </a:r>
        </a:p>
      </dsp:txBody>
      <dsp:txXfrm>
        <a:off x="697026" y="4526863"/>
        <a:ext cx="5816577" cy="603486"/>
      </dsp:txXfrm>
    </dsp:sp>
    <dsp:sp modelId="{3D0EE7B8-8295-42DA-92E9-EECD89B9A0E7}">
      <dsp:nvSpPr>
        <dsp:cNvPr id="0" name=""/>
        <dsp:cNvSpPr/>
      </dsp:nvSpPr>
      <dsp:spPr>
        <a:xfrm>
          <a:off x="0" y="528122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443B9-E2BC-4B89-A003-012B84DEFA81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D8793-1438-4942-93ED-7936A4000B40}">
      <dsp:nvSpPr>
        <dsp:cNvPr id="0" name=""/>
        <dsp:cNvSpPr/>
      </dsp:nvSpPr>
      <dsp:spPr>
        <a:xfrm>
          <a:off x="697026" y="528122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 follow-up predictions</a:t>
          </a:r>
        </a:p>
      </dsp:txBody>
      <dsp:txXfrm>
        <a:off x="697026" y="5281221"/>
        <a:ext cx="5816577" cy="603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9F1C-65A0-4EE2-8A5C-C7AFBAD050A9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9C074-9B87-44D7-A622-C56777EC665F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E724A-14B9-44C6-8575-C33D7AF68180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Will there be distances effects in gameplay response times &amp; acc?</a:t>
          </a:r>
        </a:p>
      </dsp:txBody>
      <dsp:txXfrm>
        <a:off x="1834517" y="469890"/>
        <a:ext cx="3148942" cy="1335915"/>
      </dsp:txXfrm>
    </dsp:sp>
    <dsp:sp modelId="{6D281CA6-C5BC-4AB2-933D-1DC38BC2186B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F29C8-D329-4C1C-9BA8-54A7521B79CD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7806C-D023-4A9D-9EB2-7CC3757BBA5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Will there be differences in response times and accuracy between the different cards?</a:t>
          </a:r>
        </a:p>
      </dsp:txBody>
      <dsp:txXfrm>
        <a:off x="7154322" y="469890"/>
        <a:ext cx="3148942" cy="1335915"/>
      </dsp:txXfrm>
    </dsp:sp>
    <dsp:sp modelId="{5502EC82-3C63-4F0B-8AEC-BDF19642019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F2055-4771-46F0-84B7-6D92F2D3B747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0BD95-C212-46A5-AFAF-1C2C249741C8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Will the distance effects be present in some card types but not others?</a:t>
          </a:r>
        </a:p>
      </dsp:txBody>
      <dsp:txXfrm>
        <a:off x="1834517" y="2545532"/>
        <a:ext cx="3148942" cy="1335915"/>
      </dsp:txXfrm>
    </dsp:sp>
    <dsp:sp modelId="{AC66A704-2FC7-4665-8E0F-73BB14C06277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EA4C5-094A-4E67-A4BB-35FF66500D8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5F4EF-3F46-4BB0-A7B3-F9BDC6F0CE8E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Are there other factors besides numerical distances that should explain performance important? 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DE67-9F19-3C4E-9AAB-95EBE7698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DB35C-D971-EC49-8F27-B964F553A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C34D6-0B54-E14A-801E-A02A5B6D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39BB5-61A9-5F49-A605-00D7106E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39CBD-C548-E841-A5AB-5B548586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1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6CFE-9E09-5A49-993D-0351019B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50F48-73DA-9049-B68B-FE90F12CC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512E-B0F2-984A-A374-BAE09729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940F2-A554-8343-9C99-873A67F2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B667A-F9CD-734E-8F2E-15068A23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7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4EF04-EC5D-DC42-BCB8-BF35E0A36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95025-D951-F441-927E-7AAE651AD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36522-C2F2-074C-A95A-86CE5522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CE17-1973-5044-A8A0-D7237325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2B3E-7DE4-4B47-A6DB-9DD7BD5D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7E6D-0AC4-074A-8797-1CEC563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53B4-FB22-F64E-B76F-2E5CEA15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6D89-72F0-3F4E-9EB5-265DF370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7E60C-DCB8-FE41-9AC7-164A8F2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B4D8-E827-8047-B083-279D5C3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2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6CA1-E195-9E4E-95AE-5F0EEB86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E877E-ADAF-2345-A815-EA576161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53BF2-8356-C244-801D-35EA1471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788C4-5062-FF41-BFF5-02ADDA7C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DE551-11CF-8941-821A-3295CFA0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4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4260-D872-EE43-B6A2-19908E8D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4F947-4E8C-E54E-ACD0-71DA89DEB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F90CB-7078-6646-A994-4FD8D30C2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F4DE-6874-E843-B7DE-B956EDB2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ED324-A1F2-7849-863F-C9A1029C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5CF93-4F2F-DF4A-B997-EEA9225B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69DB-AE2E-344F-8619-8E434303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EF97-5CC4-CC4A-BB4C-8B15ED6C1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BE27D-5342-7640-8F7A-86C093F74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F9686-C25B-594D-85CF-D2D035FF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E28E6-AB13-A94C-949C-4722D47CD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BF95C-7380-7044-950D-DCE1C579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DE26F-1FAA-E04A-A380-9D65AD48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72054-0F72-5643-9D74-A483E715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0948-699C-3C47-BB3B-4D57A652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5072A-A69F-A240-94A9-868DBEDC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A5363-8746-0049-884D-F2E2CEB2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51206-68FE-7C49-80D4-ACF16DE1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5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63EE1-1968-FE45-8968-77E4FD2B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2D813-BAC7-594B-AF47-E9412266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A1C43-8383-1B4A-8B94-8C3504D5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2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204A-1EE8-0C46-A2D1-FC6D47E5D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EAE8-99E2-4F47-B681-EC45B9EB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AABC6-C96E-094D-BA2F-65D5FEE65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A0B14-2996-1643-94E4-D200F5A5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77203-09FF-A845-8F08-D167D60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65C05-7297-AE45-8958-77FFF07F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3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F018-2D39-A341-B66E-9E8598E5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136A2D-3D22-6C43-B171-58FA7B2FA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40E09-2605-474D-BB9C-CA96CEBB1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4D304-353D-2940-A50F-EB7DD911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E4A87-E6CE-5542-915A-75AA43D7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A075C-8210-EF44-8608-02A9DF57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5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3DF7D-7526-B547-B9FF-6F6DDD2F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22BB4-BF61-2740-B816-494EDA105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D6EE6-DDE9-3543-966F-FAFB54494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8629D-ED5A-8341-98FF-B12AB16B9B9F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EE0CE-22F4-2741-B24E-4205BA699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0AB47-B528-5E47-8597-B72249594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55868-31E7-1046-9066-9B0658CAB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4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1.xml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089E7-9973-8C47-BB8B-875160FCA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200" b="1"/>
              <a:t>Data Science Summer Course</a:t>
            </a:r>
            <a:br>
              <a:rPr lang="en-US" sz="4200"/>
            </a:br>
            <a:r>
              <a:rPr lang="en-US" sz="4200"/>
              <a:t>Linear Regression Models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FC962-0C45-4440-BE77-5E82D0FB0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John Binzak</a:t>
            </a:r>
            <a:endParaRPr lang="en-US"/>
          </a:p>
          <a:p>
            <a:pPr algn="l"/>
            <a:r>
              <a:rPr lang="en-US" dirty="0"/>
              <a:t>June 25, 2019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D7FCE-BC0A-5D46-900A-6AEF193EF445}"/>
              </a:ext>
            </a:extLst>
          </p:cNvPr>
          <p:cNvSpPr txBox="1"/>
          <p:nvPr/>
        </p:nvSpPr>
        <p:spPr>
          <a:xfrm>
            <a:off x="3100388" y="2967335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51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0F28E-20D7-034C-9337-8FB92A4E4832}"/>
              </a:ext>
            </a:extLst>
          </p:cNvPr>
          <p:cNvSpPr txBox="1"/>
          <p:nvPr/>
        </p:nvSpPr>
        <p:spPr>
          <a:xfrm>
            <a:off x="7761442" y="2967335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1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FC610-54AB-E042-8B47-E387707E2F4F}"/>
              </a:ext>
            </a:extLst>
          </p:cNvPr>
          <p:cNvSpPr txBox="1"/>
          <p:nvPr/>
        </p:nvSpPr>
        <p:spPr>
          <a:xfrm>
            <a:off x="5831344" y="2967335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2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D7FCE-BC0A-5D46-900A-6AEF193EF445}"/>
              </a:ext>
            </a:extLst>
          </p:cNvPr>
          <p:cNvSpPr txBox="1"/>
          <p:nvPr/>
        </p:nvSpPr>
        <p:spPr>
          <a:xfrm>
            <a:off x="3100388" y="2967335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91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0F28E-20D7-034C-9337-8FB92A4E4832}"/>
              </a:ext>
            </a:extLst>
          </p:cNvPr>
          <p:cNvSpPr txBox="1"/>
          <p:nvPr/>
        </p:nvSpPr>
        <p:spPr>
          <a:xfrm>
            <a:off x="7761442" y="2967335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01C6B-F3C8-884F-B5DB-0EE25216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Was it easier or harder when numbers were closer together?</a:t>
            </a:r>
          </a:p>
        </p:txBody>
      </p:sp>
    </p:spTree>
    <p:extLst>
      <p:ext uri="{BB962C8B-B14F-4D97-AF65-F5344CB8AC3E}">
        <p14:creationId xmlns:p14="http://schemas.microsoft.com/office/powerpoint/2010/main" val="89143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5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E655-B61E-8A44-B8A2-A24AB524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Distance Effects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7C185355-140E-5D4D-84DC-BDA61848D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291" y="1899265"/>
            <a:ext cx="3657600" cy="3225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1A2B000-F0AF-694A-922F-8E5BBF10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2001840" y="2096730"/>
            <a:ext cx="3594100" cy="299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428A1-8082-084E-82F7-63B0CA683322}"/>
              </a:ext>
            </a:extLst>
          </p:cNvPr>
          <p:cNvSpPr txBox="1"/>
          <p:nvPr/>
        </p:nvSpPr>
        <p:spPr>
          <a:xfrm>
            <a:off x="992981" y="5333642"/>
            <a:ext cx="10206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“The decision process which these data suggest is one in which the displayed numerals are converted to analogue magnitudes and a comparison is made between these magnitudes in much the same way that comparisons are made between physical stimuli such as loudness or length of time.”</a:t>
            </a:r>
            <a:r>
              <a:rPr lang="en-US" dirty="0"/>
              <a:t> </a:t>
            </a:r>
          </a:p>
          <a:p>
            <a:pPr algn="r"/>
            <a:r>
              <a:rPr lang="en-US" dirty="0"/>
              <a:t> - Moyer &amp; </a:t>
            </a:r>
            <a:r>
              <a:rPr lang="en-US" dirty="0" err="1"/>
              <a:t>Landauer</a:t>
            </a:r>
            <a:r>
              <a:rPr lang="en-US" dirty="0"/>
              <a:t>, 1976, </a:t>
            </a:r>
            <a:r>
              <a:rPr lang="en-US" i="1" dirty="0"/>
              <a:t>Nature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63777-DCA3-1541-B90D-C9B880D9AFFB}"/>
              </a:ext>
            </a:extLst>
          </p:cNvPr>
          <p:cNvSpPr txBox="1"/>
          <p:nvPr/>
        </p:nvSpPr>
        <p:spPr>
          <a:xfrm>
            <a:off x="1159360" y="1456908"/>
            <a:ext cx="987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the distance between two numbers </a:t>
            </a:r>
            <a:r>
              <a:rPr lang="en-US" sz="2000" b="1" dirty="0"/>
              <a:t>increases</a:t>
            </a:r>
            <a:r>
              <a:rPr lang="en-US" sz="2000" dirty="0"/>
              <a:t>, the response time and error rate </a:t>
            </a:r>
            <a:r>
              <a:rPr lang="en-US" sz="2000" b="1" dirty="0"/>
              <a:t>decreases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545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F5D5-623D-4E42-9965-5F5FD38E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NDE’s today…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5503B-6EE1-A346-87E0-F925387E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063" y="2112958"/>
            <a:ext cx="5054600" cy="363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7E06E-6552-9C46-BF40-C46CD4A8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1" y="2112958"/>
            <a:ext cx="4910137" cy="357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C9D5E-2B24-5949-8058-55CCC4A072D9}"/>
              </a:ext>
            </a:extLst>
          </p:cNvPr>
          <p:cNvSpPr txBox="1"/>
          <p:nvPr/>
        </p:nvSpPr>
        <p:spPr>
          <a:xfrm>
            <a:off x="6895528" y="1594045"/>
            <a:ext cx="4458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RT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type +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* type | Subject)</a:t>
            </a:r>
          </a:p>
        </p:txBody>
      </p:sp>
    </p:spTree>
    <p:extLst>
      <p:ext uri="{BB962C8B-B14F-4D97-AF65-F5344CB8AC3E}">
        <p14:creationId xmlns:p14="http://schemas.microsoft.com/office/powerpoint/2010/main" val="360648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0B2C-1332-C54B-AD4A-98E689E4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D130-BE4F-444B-BD47-2A5F4B8EC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linear relationships, &amp; null hypothesis testing</a:t>
            </a:r>
          </a:p>
          <a:p>
            <a:pPr lvl="1"/>
            <a:r>
              <a:rPr lang="en-US" dirty="0"/>
              <a:t>Controlling for variance explained by one variable when testing the effect of another</a:t>
            </a:r>
          </a:p>
          <a:p>
            <a:pPr lvl="1"/>
            <a:r>
              <a:rPr lang="en-US" dirty="0"/>
              <a:t>Explaining how the effect of a variable depends on the effect of another (Interactions)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Predictive Analysis</a:t>
            </a:r>
          </a:p>
          <a:p>
            <a:pPr lvl="1"/>
            <a:r>
              <a:rPr lang="en-US" dirty="0"/>
              <a:t>Given knowledge about variables and outcomes, we can determine which variables are useful for predicting future outcomes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4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3623"/>
            <a:ext cx="12192000" cy="1325563"/>
          </a:xfrm>
        </p:spPr>
        <p:txBody>
          <a:bodyPr/>
          <a:lstStyle/>
          <a:p>
            <a:r>
              <a:rPr lang="en-US" dirty="0"/>
              <a:t>The linear regression model and its four assumptions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43400" y="6569076"/>
            <a:ext cx="3505200" cy="365125"/>
          </a:xfrm>
        </p:spPr>
        <p:txBody>
          <a:bodyPr/>
          <a:lstStyle/>
          <a:p>
            <a:r>
              <a:rPr lang="en-US" dirty="0"/>
              <a:t>© Andrew Ho, Harvard Graduate School of Education</a:t>
            </a:r>
          </a:p>
        </p:txBody>
      </p:sp>
      <p:pic>
        <p:nvPicPr>
          <p:cNvPr id="21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487" y="1185862"/>
            <a:ext cx="6339427" cy="45291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2190" name="Chart 2189"/>
          <p:cNvGraphicFramePr/>
          <p:nvPr>
            <p:extLst>
              <p:ext uri="{D42A27DB-BD31-4B8C-83A1-F6EECF244321}">
                <p14:modId xmlns:p14="http://schemas.microsoft.com/office/powerpoint/2010/main" val="3305663204"/>
              </p:ext>
            </p:extLst>
          </p:nvPr>
        </p:nvGraphicFramePr>
        <p:xfrm>
          <a:off x="3231086" y="2366962"/>
          <a:ext cx="9525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91" name="Chart 2190"/>
          <p:cNvGraphicFramePr/>
          <p:nvPr>
            <p:extLst>
              <p:ext uri="{D42A27DB-BD31-4B8C-83A1-F6EECF244321}">
                <p14:modId xmlns:p14="http://schemas.microsoft.com/office/powerpoint/2010/main" val="1632768744"/>
              </p:ext>
            </p:extLst>
          </p:nvPr>
        </p:nvGraphicFramePr>
        <p:xfrm>
          <a:off x="4145486" y="1833562"/>
          <a:ext cx="9525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92" name="Chart 2191"/>
          <p:cNvGraphicFramePr/>
          <p:nvPr>
            <p:extLst>
              <p:ext uri="{D42A27DB-BD31-4B8C-83A1-F6EECF244321}">
                <p14:modId xmlns:p14="http://schemas.microsoft.com/office/powerpoint/2010/main" val="3190810947"/>
              </p:ext>
            </p:extLst>
          </p:nvPr>
        </p:nvGraphicFramePr>
        <p:xfrm>
          <a:off x="5364686" y="1071562"/>
          <a:ext cx="9525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93" name="Chart 2192"/>
          <p:cNvGraphicFramePr/>
          <p:nvPr>
            <p:extLst>
              <p:ext uri="{D42A27DB-BD31-4B8C-83A1-F6EECF244321}">
                <p14:modId xmlns:p14="http://schemas.microsoft.com/office/powerpoint/2010/main" val="1863517773"/>
              </p:ext>
            </p:extLst>
          </p:nvPr>
        </p:nvGraphicFramePr>
        <p:xfrm>
          <a:off x="2011886" y="3128962"/>
          <a:ext cx="9525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15" name="TextBox 2214"/>
              <p:cNvSpPr txBox="1"/>
              <p:nvPr/>
            </p:nvSpPr>
            <p:spPr>
              <a:xfrm>
                <a:off x="7857282" y="1433746"/>
                <a:ext cx="3631792" cy="3923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u="sng" dirty="0"/>
                  <a:t>Assumption 1</a:t>
                </a:r>
                <a:r>
                  <a:rPr lang="en-US" sz="1600" dirty="0"/>
                  <a:t>: At each value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1600" dirty="0"/>
                  <a:t> there is a conditional distribution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1600" dirty="0"/>
                  <a:t> that is normal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𝑌</m:t>
                        </m:r>
                        <m:r>
                          <a:rPr lang="en-US" sz="1600" i="1">
                            <a:latin typeface="Cambria Math"/>
                          </a:rPr>
                          <m:t>|</m:t>
                        </m:r>
                        <m:r>
                          <a:rPr lang="en-US" sz="1600" i="1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 and 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𝑌</m:t>
                        </m:r>
                        <m:r>
                          <a:rPr lang="en-US" sz="1600" i="1">
                            <a:latin typeface="Cambria Math"/>
                          </a:rPr>
                          <m:t>|</m:t>
                        </m:r>
                        <m:r>
                          <a:rPr lang="en-US" sz="1600" i="1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  <a:p>
                <a:pPr>
                  <a:lnSpc>
                    <a:spcPts val="1400"/>
                  </a:lnSpc>
                </a:pPr>
                <a:endParaRPr lang="en-US" sz="1600" dirty="0"/>
              </a:p>
              <a:p>
                <a:r>
                  <a:rPr lang="en-US" sz="1600" b="1" u="sng" dirty="0"/>
                  <a:t>Assumption 2</a:t>
                </a:r>
                <a:r>
                  <a:rPr lang="en-US" sz="1600" dirty="0"/>
                  <a:t>: The straight line model is correct: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𝑌</m:t>
                        </m:r>
                        <m:r>
                          <a:rPr lang="en-US" sz="1600" i="1">
                            <a:latin typeface="Cambria Math"/>
                          </a:rPr>
                          <m:t>|</m:t>
                        </m:r>
                        <m:r>
                          <a:rPr lang="en-US" sz="1600" i="1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 fall on a line.</a:t>
                </a:r>
              </a:p>
              <a:p>
                <a:pPr>
                  <a:lnSpc>
                    <a:spcPts val="1500"/>
                  </a:lnSpc>
                </a:pPr>
                <a:endParaRPr lang="en-US" sz="1600" b="1" u="sng" dirty="0"/>
              </a:p>
              <a:p>
                <a:r>
                  <a:rPr lang="en-US" sz="1600" b="1" u="sng" dirty="0"/>
                  <a:t>Assumption 3</a:t>
                </a:r>
                <a:r>
                  <a:rPr lang="en-US" sz="1600" dirty="0"/>
                  <a:t>: Homoscedasticity.  The conditional standard deviations,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𝑌</m:t>
                        </m:r>
                        <m:r>
                          <a:rPr lang="en-US" sz="1600" i="1">
                            <a:latin typeface="Cambria Math"/>
                          </a:rPr>
                          <m:t>|</m:t>
                        </m:r>
                        <m:r>
                          <a:rPr lang="en-US" sz="1600" i="1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/>
                  <a:t>, are equal across all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pPr>
                  <a:lnSpc>
                    <a:spcPts val="1500"/>
                  </a:lnSpc>
                </a:pPr>
                <a:endParaRPr lang="en-US" sz="1600" dirty="0"/>
              </a:p>
              <a:p>
                <a:r>
                  <a:rPr lang="en-US" sz="1600" b="1" u="sng" dirty="0"/>
                  <a:t>Assumption 4</a:t>
                </a:r>
                <a:r>
                  <a:rPr lang="en-US" sz="1600" dirty="0"/>
                  <a:t>: Conditional independence.  For any value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1600" dirty="0"/>
                  <a:t>s are independent.  They share no hidden common association.  Cannot be visualized from the plot.</a:t>
                </a:r>
              </a:p>
            </p:txBody>
          </p:sp>
        </mc:Choice>
        <mc:Fallback>
          <p:sp>
            <p:nvSpPr>
              <p:cNvPr id="2215" name="TextBox 2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282" y="1433746"/>
                <a:ext cx="3631792" cy="3923831"/>
              </a:xfrm>
              <a:prstGeom prst="rect">
                <a:avLst/>
              </a:prstGeom>
              <a:blipFill>
                <a:blip r:embed="rId7"/>
                <a:stretch>
                  <a:fillRect l="-697" t="-323" r="-1742" b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247369" y="761964"/>
                <a:ext cx="2039661" cy="4238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𝜖</m:t>
                      </m:r>
                      <m:r>
                        <a:rPr lang="en-US" i="1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i</m:t>
                      </m:r>
                      <m:r>
                        <a:rPr lang="en-US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i</m:t>
                      </m:r>
                      <m:r>
                        <a:rPr lang="en-US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d</m:t>
                      </m:r>
                      <m:r>
                        <a:rPr lang="en-US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69" y="761964"/>
                <a:ext cx="2039661" cy="423899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01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90" grpId="0">
        <p:bldAsOne/>
      </p:bldGraphic>
      <p:bldGraphic spid="2191" grpId="0">
        <p:bldAsOne/>
      </p:bldGraphic>
      <p:bldGraphic spid="2192" grpId="0">
        <p:bldAsOne/>
      </p:bldGraphic>
      <p:bldGraphic spid="2193" grpId="0">
        <p:bldAsOne/>
      </p:bldGraphic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DDC7D-B6A0-C74A-A926-12F671AD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 Predictions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9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89FB-6FF0-D041-811D-A6DB666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Plan: A completely unblind study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CD34CCC-21E6-48D0-BDE8-E3094C076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2700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AAE17FC-5287-834C-9FCA-FB89D9A8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Gameplay Predictions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D066F0-F6F7-49EA-B736-03191D090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1635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987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DEC45-B36C-C742-9B14-2458179B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6171ADF-BBEB-6543-8851-A3F1C37E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31" y="492573"/>
            <a:ext cx="463112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D72E1-2100-B24A-8BFB-2E5CE513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Fractions War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7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4EEEB-8161-644A-8109-EB6AA4C61101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Goal: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 all the cards and earn the most points.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F2B98B-BEA8-C14D-81D6-62D771F10FE6}"/>
              </a:ext>
            </a:extLst>
          </p:cNvPr>
          <p:cNvSpPr txBox="1"/>
          <p:nvPr/>
        </p:nvSpPr>
        <p:spPr>
          <a:xfrm>
            <a:off x="643468" y="2839518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player with the larger fraction wins the cards.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player who swipes the cards in the right direction first wins a point.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Declare War when both fractions have the same value.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2AA731-6ED6-5C4D-8861-3B5ECF822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9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37C-BD60-2A4D-B5D9-D3D81751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579" y="0"/>
            <a:ext cx="4014788" cy="1325563"/>
          </a:xfrm>
        </p:spPr>
        <p:txBody>
          <a:bodyPr/>
          <a:lstStyle/>
          <a:p>
            <a:pPr algn="ctr"/>
            <a:r>
              <a:rPr lang="en-US" b="1" dirty="0"/>
              <a:t>Game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1323A-ED19-0C4E-8021-D1C3D9145368}"/>
              </a:ext>
            </a:extLst>
          </p:cNvPr>
          <p:cNvSpPr txBox="1"/>
          <p:nvPr/>
        </p:nvSpPr>
        <p:spPr>
          <a:xfrm>
            <a:off x="6415821" y="1457324"/>
            <a:ext cx="1571625" cy="1097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Traditional Cards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EFA62-3112-A843-A437-5CF247A5A311}"/>
              </a:ext>
            </a:extLst>
          </p:cNvPr>
          <p:cNvSpPr txBox="1"/>
          <p:nvPr/>
        </p:nvSpPr>
        <p:spPr>
          <a:xfrm>
            <a:off x="8387495" y="2617468"/>
            <a:ext cx="1571625" cy="1097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Traditional Cards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EBE50-F654-914E-8BFE-2415D519ACEA}"/>
              </a:ext>
            </a:extLst>
          </p:cNvPr>
          <p:cNvSpPr txBox="1"/>
          <p:nvPr/>
        </p:nvSpPr>
        <p:spPr>
          <a:xfrm>
            <a:off x="10359169" y="3777612"/>
            <a:ext cx="1571625" cy="10972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Traditional Cards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0FE79-5E12-154A-B02B-24D3CCF70D93}"/>
              </a:ext>
            </a:extLst>
          </p:cNvPr>
          <p:cNvSpPr txBox="1"/>
          <p:nvPr/>
        </p:nvSpPr>
        <p:spPr>
          <a:xfrm>
            <a:off x="8387495" y="1457324"/>
            <a:ext cx="1571625" cy="1097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Numerals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03548-EDA9-F846-98A1-07D13B2666BD}"/>
              </a:ext>
            </a:extLst>
          </p:cNvPr>
          <p:cNvSpPr txBox="1"/>
          <p:nvPr/>
        </p:nvSpPr>
        <p:spPr>
          <a:xfrm>
            <a:off x="10359169" y="2617468"/>
            <a:ext cx="1571625" cy="1097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Numerals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007FD-BB85-294C-943D-4C3B48D704FF}"/>
              </a:ext>
            </a:extLst>
          </p:cNvPr>
          <p:cNvSpPr txBox="1"/>
          <p:nvPr/>
        </p:nvSpPr>
        <p:spPr>
          <a:xfrm>
            <a:off x="6415821" y="3777612"/>
            <a:ext cx="1571625" cy="1097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Numerals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4EF0B-9895-FA45-8CE7-080E7B55467F}"/>
              </a:ext>
            </a:extLst>
          </p:cNvPr>
          <p:cNvSpPr txBox="1"/>
          <p:nvPr/>
        </p:nvSpPr>
        <p:spPr>
          <a:xfrm>
            <a:off x="10359169" y="1457324"/>
            <a:ext cx="1571625" cy="1097280"/>
          </a:xfrm>
          <a:prstGeom prst="rect">
            <a:avLst/>
          </a:prstGeom>
          <a:solidFill>
            <a:srgbClr val="EE46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Pips (Suits)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FFCED-DCD9-DA47-9F6A-0D0266ECBAB5}"/>
              </a:ext>
            </a:extLst>
          </p:cNvPr>
          <p:cNvSpPr txBox="1"/>
          <p:nvPr/>
        </p:nvSpPr>
        <p:spPr>
          <a:xfrm>
            <a:off x="6415821" y="2617468"/>
            <a:ext cx="1571625" cy="1097280"/>
          </a:xfrm>
          <a:prstGeom prst="rect">
            <a:avLst/>
          </a:prstGeom>
          <a:solidFill>
            <a:srgbClr val="EE46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Pips (Suits)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C0AB9-1203-3D43-A19B-F64EB9F122E1}"/>
              </a:ext>
            </a:extLst>
          </p:cNvPr>
          <p:cNvSpPr txBox="1"/>
          <p:nvPr/>
        </p:nvSpPr>
        <p:spPr>
          <a:xfrm>
            <a:off x="8387495" y="3777612"/>
            <a:ext cx="1571625" cy="1097280"/>
          </a:xfrm>
          <a:prstGeom prst="rect">
            <a:avLst/>
          </a:prstGeom>
          <a:solidFill>
            <a:srgbClr val="EE46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Pips (Suits)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8E49A-A347-374B-8486-87DAD9D999FD}"/>
              </a:ext>
            </a:extLst>
          </p:cNvPr>
          <p:cNvSpPr txBox="1"/>
          <p:nvPr/>
        </p:nvSpPr>
        <p:spPr>
          <a:xfrm>
            <a:off x="7005105" y="8995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E380F-8E40-1D4F-B1D0-A59CA5602584}"/>
              </a:ext>
            </a:extLst>
          </p:cNvPr>
          <p:cNvSpPr txBox="1"/>
          <p:nvPr/>
        </p:nvSpPr>
        <p:spPr>
          <a:xfrm>
            <a:off x="8976779" y="8995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A425-A483-D744-8A24-0377EA773820}"/>
              </a:ext>
            </a:extLst>
          </p:cNvPr>
          <p:cNvSpPr txBox="1"/>
          <p:nvPr/>
        </p:nvSpPr>
        <p:spPr>
          <a:xfrm>
            <a:off x="10948453" y="8955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0C5B4-6A6A-D742-9918-2EAB269EB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2" y="1373904"/>
            <a:ext cx="4667983" cy="350098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8C439D3-20FE-3241-A9AC-529FC0358A23}"/>
              </a:ext>
            </a:extLst>
          </p:cNvPr>
          <p:cNvSpPr txBox="1">
            <a:spLocks/>
          </p:cNvSpPr>
          <p:nvPr/>
        </p:nvSpPr>
        <p:spPr>
          <a:xfrm>
            <a:off x="7201634" y="0"/>
            <a:ext cx="4014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Card type orders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406FD7A-0A68-2D40-B13B-D9C5FE9755C5}"/>
              </a:ext>
            </a:extLst>
          </p:cNvPr>
          <p:cNvSpPr txBox="1">
            <a:spLocks/>
          </p:cNvSpPr>
          <p:nvPr/>
        </p:nvSpPr>
        <p:spPr>
          <a:xfrm>
            <a:off x="593845" y="5217133"/>
            <a:ext cx="11336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Player Name </a:t>
            </a:r>
            <a:r>
              <a:rPr lang="en-US" dirty="0"/>
              <a:t>=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[3 letters]_[Game#]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/>
              <a:t>= e.g. </a:t>
            </a:r>
            <a:r>
              <a:rPr lang="en-US" b="1" dirty="0"/>
              <a:t>JVB-1</a:t>
            </a:r>
          </a:p>
        </p:txBody>
      </p:sp>
    </p:spTree>
    <p:extLst>
      <p:ext uri="{BB962C8B-B14F-4D97-AF65-F5344CB8AC3E}">
        <p14:creationId xmlns:p14="http://schemas.microsoft.com/office/powerpoint/2010/main" val="44688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3DDB2-EF92-F84E-BE31-06EE2702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Numerical Cognition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44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01C6B-F3C8-884F-B5DB-0EE25216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Which number is larger?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Left or Right?</a:t>
            </a:r>
          </a:p>
        </p:txBody>
      </p:sp>
    </p:spTree>
    <p:extLst>
      <p:ext uri="{BB962C8B-B14F-4D97-AF65-F5344CB8AC3E}">
        <p14:creationId xmlns:p14="http://schemas.microsoft.com/office/powerpoint/2010/main" val="264928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D7FCE-BC0A-5D46-900A-6AEF193EF445}"/>
              </a:ext>
            </a:extLst>
          </p:cNvPr>
          <p:cNvSpPr txBox="1"/>
          <p:nvPr/>
        </p:nvSpPr>
        <p:spPr>
          <a:xfrm>
            <a:off x="3100388" y="2967335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0F28E-20D7-034C-9337-8FB92A4E4832}"/>
              </a:ext>
            </a:extLst>
          </p:cNvPr>
          <p:cNvSpPr txBox="1"/>
          <p:nvPr/>
        </p:nvSpPr>
        <p:spPr>
          <a:xfrm>
            <a:off x="7761442" y="2967335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FC610-54AB-E042-8B47-E387707E2F4F}"/>
              </a:ext>
            </a:extLst>
          </p:cNvPr>
          <p:cNvSpPr txBox="1"/>
          <p:nvPr/>
        </p:nvSpPr>
        <p:spPr>
          <a:xfrm>
            <a:off x="5831344" y="2967335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504</Words>
  <Application>Microsoft Macintosh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Office Theme</vt:lpstr>
      <vt:lpstr>Data Science Summer Course Linear Regression Models in R</vt:lpstr>
      <vt:lpstr>The Plan: A completely unblind study</vt:lpstr>
      <vt:lpstr>Fractions War</vt:lpstr>
      <vt:lpstr>PowerPoint Presentation</vt:lpstr>
      <vt:lpstr>Game Options</vt:lpstr>
      <vt:lpstr>Numerical Cognition</vt:lpstr>
      <vt:lpstr>Which number is larger? Left or Right?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 it easier or harder when numbers were closer together?</vt:lpstr>
      <vt:lpstr>PowerPoint Presentation</vt:lpstr>
      <vt:lpstr>Numerical Distance Effects</vt:lpstr>
      <vt:lpstr>NDE’s today…</vt:lpstr>
      <vt:lpstr>Value of Linear Regression</vt:lpstr>
      <vt:lpstr>The linear regression model and its four assumptions</vt:lpstr>
      <vt:lpstr>Gameplay Predictions</vt:lpstr>
      <vt:lpstr>Gameplay Predictions</vt:lpstr>
      <vt:lpstr>Disclaimer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Summer Course Linear Regression Models in R</dc:title>
  <dc:creator>John Vito Binzak</dc:creator>
  <cp:lastModifiedBy>John Vito Binzak</cp:lastModifiedBy>
  <cp:revision>5</cp:revision>
  <dcterms:created xsi:type="dcterms:W3CDTF">2019-06-25T14:50:21Z</dcterms:created>
  <dcterms:modified xsi:type="dcterms:W3CDTF">2019-06-25T20:28:49Z</dcterms:modified>
</cp:coreProperties>
</file>